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3"/>
  </p:notesMasterIdLst>
  <p:sldIdLst>
    <p:sldId id="419" r:id="rId3"/>
    <p:sldId id="295" r:id="rId4"/>
    <p:sldId id="444" r:id="rId5"/>
    <p:sldId id="298" r:id="rId6"/>
    <p:sldId id="257" r:id="rId7"/>
    <p:sldId id="445" r:id="rId8"/>
    <p:sldId id="461" r:id="rId9"/>
    <p:sldId id="460" r:id="rId10"/>
    <p:sldId id="453" r:id="rId11"/>
    <p:sldId id="272" r:id="rId12"/>
    <p:sldId id="459" r:id="rId13"/>
    <p:sldId id="265" r:id="rId14"/>
    <p:sldId id="288" r:id="rId15"/>
    <p:sldId id="280" r:id="rId16"/>
    <p:sldId id="281" r:id="rId17"/>
    <p:sldId id="446" r:id="rId18"/>
    <p:sldId id="259" r:id="rId19"/>
    <p:sldId id="261" r:id="rId20"/>
    <p:sldId id="260" r:id="rId21"/>
    <p:sldId id="262" r:id="rId22"/>
    <p:sldId id="264" r:id="rId23"/>
    <p:sldId id="452" r:id="rId24"/>
    <p:sldId id="269" r:id="rId25"/>
    <p:sldId id="267" r:id="rId26"/>
    <p:sldId id="273" r:id="rId27"/>
    <p:sldId id="275" r:id="rId28"/>
    <p:sldId id="418" r:id="rId29"/>
    <p:sldId id="457" r:id="rId30"/>
    <p:sldId id="443" r:id="rId31"/>
    <p:sldId id="276" r:id="rId32"/>
    <p:sldId id="274" r:id="rId33"/>
    <p:sldId id="292" r:id="rId34"/>
    <p:sldId id="423" r:id="rId35"/>
    <p:sldId id="294" r:id="rId36"/>
    <p:sldId id="462" r:id="rId37"/>
    <p:sldId id="432" r:id="rId38"/>
    <p:sldId id="300" r:id="rId39"/>
    <p:sldId id="441" r:id="rId40"/>
    <p:sldId id="270" r:id="rId41"/>
    <p:sldId id="282" r:id="rId42"/>
    <p:sldId id="277" r:id="rId43"/>
    <p:sldId id="278" r:id="rId44"/>
    <p:sldId id="279" r:id="rId45"/>
    <p:sldId id="433" r:id="rId46"/>
    <p:sldId id="435" r:id="rId47"/>
    <p:sldId id="442" r:id="rId48"/>
    <p:sldId id="456" r:id="rId49"/>
    <p:sldId id="458" r:id="rId50"/>
    <p:sldId id="283" r:id="rId51"/>
    <p:sldId id="284" r:id="rId52"/>
    <p:sldId id="285" r:id="rId53"/>
    <p:sldId id="287" r:id="rId54"/>
    <p:sldId id="431" r:id="rId55"/>
    <p:sldId id="299" r:id="rId56"/>
    <p:sldId id="434" r:id="rId57"/>
    <p:sldId id="440" r:id="rId58"/>
    <p:sldId id="455" r:id="rId59"/>
    <p:sldId id="301" r:id="rId60"/>
    <p:sldId id="302" r:id="rId61"/>
    <p:sldId id="303" r:id="rId62"/>
    <p:sldId id="304" r:id="rId63"/>
    <p:sldId id="306" r:id="rId64"/>
    <p:sldId id="307" r:id="rId65"/>
    <p:sldId id="308" r:id="rId66"/>
    <p:sldId id="310" r:id="rId67"/>
    <p:sldId id="430" r:id="rId68"/>
    <p:sldId id="424" r:id="rId69"/>
    <p:sldId id="425" r:id="rId70"/>
    <p:sldId id="426" r:id="rId71"/>
    <p:sldId id="427" r:id="rId72"/>
    <p:sldId id="289" r:id="rId73"/>
    <p:sldId id="448" r:id="rId74"/>
    <p:sldId id="449" r:id="rId75"/>
    <p:sldId id="436" r:id="rId76"/>
    <p:sldId id="297" r:id="rId77"/>
    <p:sldId id="450" r:id="rId78"/>
    <p:sldId id="437" r:id="rId79"/>
    <p:sldId id="451" r:id="rId80"/>
    <p:sldId id="447" r:id="rId81"/>
    <p:sldId id="428"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C2B2"/>
    <a:srgbClr val="FE3C47"/>
    <a:srgbClr val="F66D23"/>
    <a:srgbClr val="FEECD4"/>
    <a:srgbClr val="16A293"/>
    <a:srgbClr val="048A81"/>
    <a:srgbClr val="EF5D1C"/>
    <a:srgbClr val="9D98B8"/>
    <a:srgbClr val="FAAEA8"/>
    <a:srgbClr val="E8ED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1" d="100"/>
          <a:sy n="111" d="100"/>
        </p:scale>
        <p:origin x="480" y="96"/>
      </p:cViewPr>
      <p:guideLst/>
    </p:cSldViewPr>
  </p:slideViewPr>
  <p:notesTextViewPr>
    <p:cViewPr>
      <p:scale>
        <a:sx n="3" d="2"/>
        <a:sy n="3" d="2"/>
      </p:scale>
      <p:origin x="0" y="0"/>
    </p:cViewPr>
  </p:notesTextViewPr>
  <p:sorterViewPr>
    <p:cViewPr varScale="1">
      <p:scale>
        <a:sx n="100" d="100"/>
        <a:sy n="100" d="100"/>
      </p:scale>
      <p:origin x="0" y="-17550"/>
    </p:cViewPr>
  </p:sorter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dian, Selina" userId="f2e6ff90-8bf4-4bc8-bed9-6842e9e63bc5" providerId="ADAL" clId="{48787026-F931-4EB1-A8E0-E1CC77DBFAB8}"/>
    <pc:docChg chg="custSel modSld">
      <pc:chgData name="Gordian, Selina" userId="f2e6ff90-8bf4-4bc8-bed9-6842e9e63bc5" providerId="ADAL" clId="{48787026-F931-4EB1-A8E0-E1CC77DBFAB8}" dt="2025-08-27T15:48:04.585" v="78" actId="33524"/>
      <pc:docMkLst>
        <pc:docMk/>
      </pc:docMkLst>
      <pc:sldChg chg="modSp mod">
        <pc:chgData name="Gordian, Selina" userId="f2e6ff90-8bf4-4bc8-bed9-6842e9e63bc5" providerId="ADAL" clId="{48787026-F931-4EB1-A8E0-E1CC77DBFAB8}" dt="2025-08-27T15:48:04.585" v="78" actId="33524"/>
        <pc:sldMkLst>
          <pc:docMk/>
          <pc:sldMk cId="2864506968" sldId="289"/>
        </pc:sldMkLst>
        <pc:spChg chg="mod">
          <ac:chgData name="Gordian, Selina" userId="f2e6ff90-8bf4-4bc8-bed9-6842e9e63bc5" providerId="ADAL" clId="{48787026-F931-4EB1-A8E0-E1CC77DBFAB8}" dt="2025-08-27T15:48:04.585" v="78" actId="33524"/>
          <ac:spMkLst>
            <pc:docMk/>
            <pc:sldMk cId="2864506968" sldId="289"/>
            <ac:spMk id="6" creationId="{178EBC54-5A4B-EE1D-1B74-40552B44C496}"/>
          </ac:spMkLst>
        </pc:spChg>
      </pc:sldChg>
      <pc:sldChg chg="modSp mod">
        <pc:chgData name="Gordian, Selina" userId="f2e6ff90-8bf4-4bc8-bed9-6842e9e63bc5" providerId="ADAL" clId="{48787026-F931-4EB1-A8E0-E1CC77DBFAB8}" dt="2025-08-27T15:45:56.010" v="48" actId="20577"/>
        <pc:sldMkLst>
          <pc:docMk/>
          <pc:sldMk cId="1662712284" sldId="424"/>
        </pc:sldMkLst>
        <pc:spChg chg="mod">
          <ac:chgData name="Gordian, Selina" userId="f2e6ff90-8bf4-4bc8-bed9-6842e9e63bc5" providerId="ADAL" clId="{48787026-F931-4EB1-A8E0-E1CC77DBFAB8}" dt="2025-08-27T15:45:56.010" v="48" actId="20577"/>
          <ac:spMkLst>
            <pc:docMk/>
            <pc:sldMk cId="1662712284" sldId="424"/>
            <ac:spMk id="2" creationId="{2747F54F-3C8C-E3F9-EB5C-4B17EF4D4CC5}"/>
          </ac:spMkLst>
        </pc:spChg>
        <pc:picChg chg="mod">
          <ac:chgData name="Gordian, Selina" userId="f2e6ff90-8bf4-4bc8-bed9-6842e9e63bc5" providerId="ADAL" clId="{48787026-F931-4EB1-A8E0-E1CC77DBFAB8}" dt="2025-08-27T15:45:38.609" v="32" actId="1076"/>
          <ac:picMkLst>
            <pc:docMk/>
            <pc:sldMk cId="1662712284" sldId="424"/>
            <ac:picMk id="6" creationId="{7BFD891C-9396-829D-F5B4-6A2685D27B4B}"/>
          </ac:picMkLst>
        </pc:picChg>
      </pc:sldChg>
      <pc:sldChg chg="modSp mod">
        <pc:chgData name="Gordian, Selina" userId="f2e6ff90-8bf4-4bc8-bed9-6842e9e63bc5" providerId="ADAL" clId="{48787026-F931-4EB1-A8E0-E1CC77DBFAB8}" dt="2025-08-27T15:46:21.084" v="77" actId="20577"/>
        <pc:sldMkLst>
          <pc:docMk/>
          <pc:sldMk cId="2499092857" sldId="425"/>
        </pc:sldMkLst>
        <pc:spChg chg="mod">
          <ac:chgData name="Gordian, Selina" userId="f2e6ff90-8bf4-4bc8-bed9-6842e9e63bc5" providerId="ADAL" clId="{48787026-F931-4EB1-A8E0-E1CC77DBFAB8}" dt="2025-08-27T15:46:21.084" v="77" actId="20577"/>
          <ac:spMkLst>
            <pc:docMk/>
            <pc:sldMk cId="2499092857" sldId="425"/>
            <ac:spMk id="3" creationId="{C5DBE651-9C7F-AB08-AC63-D2F84D6DEA54}"/>
          </ac:spMkLst>
        </pc:spChg>
      </pc:sldChg>
      <pc:sldChg chg="modSp mod">
        <pc:chgData name="Gordian, Selina" userId="f2e6ff90-8bf4-4bc8-bed9-6842e9e63bc5" providerId="ADAL" clId="{48787026-F931-4EB1-A8E0-E1CC77DBFAB8}" dt="2025-08-27T15:39:10.297" v="31" actId="20577"/>
        <pc:sldMkLst>
          <pc:docMk/>
          <pc:sldMk cId="4066417584" sldId="426"/>
        </pc:sldMkLst>
        <pc:spChg chg="mod">
          <ac:chgData name="Gordian, Selina" userId="f2e6ff90-8bf4-4bc8-bed9-6842e9e63bc5" providerId="ADAL" clId="{48787026-F931-4EB1-A8E0-E1CC77DBFAB8}" dt="2025-08-27T15:32:15.667" v="6" actId="20577"/>
          <ac:spMkLst>
            <pc:docMk/>
            <pc:sldMk cId="4066417584" sldId="426"/>
            <ac:spMk id="2" creationId="{89E4923B-581E-4C77-88A4-E63FC4A6ED2B}"/>
          </ac:spMkLst>
        </pc:spChg>
        <pc:graphicFrameChg chg="modGraphic">
          <ac:chgData name="Gordian, Selina" userId="f2e6ff90-8bf4-4bc8-bed9-6842e9e63bc5" providerId="ADAL" clId="{48787026-F931-4EB1-A8E0-E1CC77DBFAB8}" dt="2025-08-27T15:39:10.297" v="31" actId="20577"/>
          <ac:graphicFrameMkLst>
            <pc:docMk/>
            <pc:sldMk cId="4066417584" sldId="426"/>
            <ac:graphicFrameMk id="4" creationId="{C50A78F2-B71A-E736-363D-AA763F50EA47}"/>
          </ac:graphicFrameMkLst>
        </pc:graphicFrameChg>
      </pc:sldChg>
      <pc:sldChg chg="modSp mod">
        <pc:chgData name="Gordian, Selina" userId="f2e6ff90-8bf4-4bc8-bed9-6842e9e63bc5" providerId="ADAL" clId="{48787026-F931-4EB1-A8E0-E1CC77DBFAB8}" dt="2025-08-26T14:19:26.158" v="0" actId="20577"/>
        <pc:sldMkLst>
          <pc:docMk/>
          <pc:sldMk cId="1401369753" sldId="462"/>
        </pc:sldMkLst>
        <pc:spChg chg="mod">
          <ac:chgData name="Gordian, Selina" userId="f2e6ff90-8bf4-4bc8-bed9-6842e9e63bc5" providerId="ADAL" clId="{48787026-F931-4EB1-A8E0-E1CC77DBFAB8}" dt="2025-08-26T14:19:26.158" v="0" actId="20577"/>
          <ac:spMkLst>
            <pc:docMk/>
            <pc:sldMk cId="1401369753" sldId="462"/>
            <ac:spMk id="3" creationId="{44FF471E-4DD6-9502-8104-4EF81B321E69}"/>
          </ac:spMkLst>
        </pc:spChg>
      </pc:sldChg>
    </pc:docChg>
  </pc:docChgLst>
  <pc:docChgLst>
    <pc:chgData name="Gordian, Selina" userId="f2e6ff90-8bf4-4bc8-bed9-6842e9e63bc5" providerId="ADAL" clId="{C732A422-DD5D-41A3-A6B7-693AC236C45C}"/>
    <pc:docChg chg="undo custSel addSld delSld modSld sldOrd">
      <pc:chgData name="Gordian, Selina" userId="f2e6ff90-8bf4-4bc8-bed9-6842e9e63bc5" providerId="ADAL" clId="{C732A422-DD5D-41A3-A6B7-693AC236C45C}" dt="2025-08-20T18:08:16.194" v="1543" actId="1035"/>
      <pc:docMkLst>
        <pc:docMk/>
      </pc:docMkLst>
      <pc:sldChg chg="addSp delSp modSp mod">
        <pc:chgData name="Gordian, Selina" userId="f2e6ff90-8bf4-4bc8-bed9-6842e9e63bc5" providerId="ADAL" clId="{C732A422-DD5D-41A3-A6B7-693AC236C45C}" dt="2025-08-11T16:54:50.595" v="108" actId="1076"/>
        <pc:sldMkLst>
          <pc:docMk/>
          <pc:sldMk cId="2396440189" sldId="257"/>
        </pc:sldMkLst>
        <pc:spChg chg="mod">
          <ac:chgData name="Gordian, Selina" userId="f2e6ff90-8bf4-4bc8-bed9-6842e9e63bc5" providerId="ADAL" clId="{C732A422-DD5D-41A3-A6B7-693AC236C45C}" dt="2025-08-11T16:54:22.800" v="100" actId="14100"/>
          <ac:spMkLst>
            <pc:docMk/>
            <pc:sldMk cId="2396440189" sldId="257"/>
            <ac:spMk id="3" creationId="{FDCC27A6-ECAD-15FC-9AD2-43303C245E74}"/>
          </ac:spMkLst>
        </pc:spChg>
        <pc:spChg chg="mod">
          <ac:chgData name="Gordian, Selina" userId="f2e6ff90-8bf4-4bc8-bed9-6842e9e63bc5" providerId="ADAL" clId="{C732A422-DD5D-41A3-A6B7-693AC236C45C}" dt="2025-08-11T16:54:50.595" v="108" actId="1076"/>
          <ac:spMkLst>
            <pc:docMk/>
            <pc:sldMk cId="2396440189" sldId="257"/>
            <ac:spMk id="6" creationId="{0DE8285F-E007-C9C7-08EB-66857FD3237E}"/>
          </ac:spMkLst>
        </pc:spChg>
        <pc:spChg chg="mod">
          <ac:chgData name="Gordian, Selina" userId="f2e6ff90-8bf4-4bc8-bed9-6842e9e63bc5" providerId="ADAL" clId="{C732A422-DD5D-41A3-A6B7-693AC236C45C}" dt="2025-08-11T16:54:34.344" v="103" actId="1076"/>
          <ac:spMkLst>
            <pc:docMk/>
            <pc:sldMk cId="2396440189" sldId="257"/>
            <ac:spMk id="7" creationId="{C77B8F46-2A09-4AD7-654C-ED1F44697325}"/>
          </ac:spMkLst>
        </pc:spChg>
        <pc:picChg chg="mod">
          <ac:chgData name="Gordian, Selina" userId="f2e6ff90-8bf4-4bc8-bed9-6842e9e63bc5" providerId="ADAL" clId="{C732A422-DD5D-41A3-A6B7-693AC236C45C}" dt="2025-08-11T16:54:44.085" v="106" actId="1076"/>
          <ac:picMkLst>
            <pc:docMk/>
            <pc:sldMk cId="2396440189" sldId="257"/>
            <ac:picMk id="8" creationId="{A6D36213-35D0-70D0-E3C6-DEA9CF14E4EB}"/>
          </ac:picMkLst>
        </pc:picChg>
        <pc:picChg chg="add mod">
          <ac:chgData name="Gordian, Selina" userId="f2e6ff90-8bf4-4bc8-bed9-6842e9e63bc5" providerId="ADAL" clId="{C732A422-DD5D-41A3-A6B7-693AC236C45C}" dt="2025-08-11T16:54:46.716" v="107" actId="14100"/>
          <ac:picMkLst>
            <pc:docMk/>
            <pc:sldMk cId="2396440189" sldId="257"/>
            <ac:picMk id="12" creationId="{36FBDE88-469D-0450-BD3B-FADF3BA3C8A6}"/>
          </ac:picMkLst>
        </pc:picChg>
      </pc:sldChg>
      <pc:sldChg chg="modSp mod">
        <pc:chgData name="Gordian, Selina" userId="f2e6ff90-8bf4-4bc8-bed9-6842e9e63bc5" providerId="ADAL" clId="{C732A422-DD5D-41A3-A6B7-693AC236C45C}" dt="2025-08-20T17:23:54.798" v="804" actId="20577"/>
        <pc:sldMkLst>
          <pc:docMk/>
          <pc:sldMk cId="816865215" sldId="274"/>
        </pc:sldMkLst>
        <pc:spChg chg="mod">
          <ac:chgData name="Gordian, Selina" userId="f2e6ff90-8bf4-4bc8-bed9-6842e9e63bc5" providerId="ADAL" clId="{C732A422-DD5D-41A3-A6B7-693AC236C45C}" dt="2025-08-20T17:23:54.798" v="804" actId="20577"/>
          <ac:spMkLst>
            <pc:docMk/>
            <pc:sldMk cId="816865215" sldId="274"/>
            <ac:spMk id="3" creationId="{EB8BB93B-374C-8171-9958-92C01EC3766B}"/>
          </ac:spMkLst>
        </pc:spChg>
      </pc:sldChg>
      <pc:sldChg chg="addSp delSp modSp mod">
        <pc:chgData name="Gordian, Selina" userId="f2e6ff90-8bf4-4bc8-bed9-6842e9e63bc5" providerId="ADAL" clId="{C732A422-DD5D-41A3-A6B7-693AC236C45C}" dt="2025-08-20T18:06:33.171" v="1525" actId="14100"/>
        <pc:sldMkLst>
          <pc:docMk/>
          <pc:sldMk cId="29751491" sldId="292"/>
        </pc:sldMkLst>
        <pc:spChg chg="mod">
          <ac:chgData name="Gordian, Selina" userId="f2e6ff90-8bf4-4bc8-bed9-6842e9e63bc5" providerId="ADAL" clId="{C732A422-DD5D-41A3-A6B7-693AC236C45C}" dt="2025-08-20T18:06:33.171" v="1525" actId="14100"/>
          <ac:spMkLst>
            <pc:docMk/>
            <pc:sldMk cId="29751491" sldId="292"/>
            <ac:spMk id="3" creationId="{0E7BC635-6D0E-26AF-2CB4-FC39D5CED069}"/>
          </ac:spMkLst>
        </pc:spChg>
        <pc:spChg chg="add mod">
          <ac:chgData name="Gordian, Selina" userId="f2e6ff90-8bf4-4bc8-bed9-6842e9e63bc5" providerId="ADAL" clId="{C732A422-DD5D-41A3-A6B7-693AC236C45C}" dt="2025-08-20T18:02:29.469" v="1499" actId="1076"/>
          <ac:spMkLst>
            <pc:docMk/>
            <pc:sldMk cId="29751491" sldId="292"/>
            <ac:spMk id="8" creationId="{4FBD1CC2-001C-326F-2E02-0E7EE2A06826}"/>
          </ac:spMkLst>
        </pc:spChg>
        <pc:spChg chg="add mod">
          <ac:chgData name="Gordian, Selina" userId="f2e6ff90-8bf4-4bc8-bed9-6842e9e63bc5" providerId="ADAL" clId="{C732A422-DD5D-41A3-A6B7-693AC236C45C}" dt="2025-08-20T18:02:10.395" v="1494" actId="1076"/>
          <ac:spMkLst>
            <pc:docMk/>
            <pc:sldMk cId="29751491" sldId="292"/>
            <ac:spMk id="9" creationId="{D28BDC81-B03E-EEF9-52EA-CF3CF7C433E5}"/>
          </ac:spMkLst>
        </pc:spChg>
        <pc:picChg chg="add mod">
          <ac:chgData name="Gordian, Selina" userId="f2e6ff90-8bf4-4bc8-bed9-6842e9e63bc5" providerId="ADAL" clId="{C732A422-DD5D-41A3-A6B7-693AC236C45C}" dt="2025-08-20T18:02:29.469" v="1499" actId="1076"/>
          <ac:picMkLst>
            <pc:docMk/>
            <pc:sldMk cId="29751491" sldId="292"/>
            <ac:picMk id="5" creationId="{89A3B929-2E53-E07A-1E32-3802E93AD7D3}"/>
          </ac:picMkLst>
        </pc:picChg>
        <pc:picChg chg="add mod">
          <ac:chgData name="Gordian, Selina" userId="f2e6ff90-8bf4-4bc8-bed9-6842e9e63bc5" providerId="ADAL" clId="{C732A422-DD5D-41A3-A6B7-693AC236C45C}" dt="2025-08-20T18:02:10.395" v="1494" actId="1076"/>
          <ac:picMkLst>
            <pc:docMk/>
            <pc:sldMk cId="29751491" sldId="292"/>
            <ac:picMk id="7" creationId="{08602837-34EC-1BF3-45D9-A4820DA5D65C}"/>
          </ac:picMkLst>
        </pc:picChg>
      </pc:sldChg>
      <pc:sldChg chg="del">
        <pc:chgData name="Gordian, Selina" userId="f2e6ff90-8bf4-4bc8-bed9-6842e9e63bc5" providerId="ADAL" clId="{C732A422-DD5D-41A3-A6B7-693AC236C45C}" dt="2025-08-20T17:22:27.303" v="750" actId="47"/>
        <pc:sldMkLst>
          <pc:docMk/>
          <pc:sldMk cId="4143675874" sldId="293"/>
        </pc:sldMkLst>
      </pc:sldChg>
      <pc:sldChg chg="addSp modSp mod ord">
        <pc:chgData name="Gordian, Selina" userId="f2e6ff90-8bf4-4bc8-bed9-6842e9e63bc5" providerId="ADAL" clId="{C732A422-DD5D-41A3-A6B7-693AC236C45C}" dt="2025-08-20T18:05:25.960" v="1523" actId="20577"/>
        <pc:sldMkLst>
          <pc:docMk/>
          <pc:sldMk cId="851964270" sldId="294"/>
        </pc:sldMkLst>
        <pc:spChg chg="mod">
          <ac:chgData name="Gordian, Selina" userId="f2e6ff90-8bf4-4bc8-bed9-6842e9e63bc5" providerId="ADAL" clId="{C732A422-DD5D-41A3-A6B7-693AC236C45C}" dt="2025-08-20T17:45:50.629" v="1143" actId="20577"/>
          <ac:spMkLst>
            <pc:docMk/>
            <pc:sldMk cId="851964270" sldId="294"/>
            <ac:spMk id="2" creationId="{9574D982-F772-C7A6-8A11-5B0C48B30E03}"/>
          </ac:spMkLst>
        </pc:spChg>
        <pc:spChg chg="mod">
          <ac:chgData name="Gordian, Selina" userId="f2e6ff90-8bf4-4bc8-bed9-6842e9e63bc5" providerId="ADAL" clId="{C732A422-DD5D-41A3-A6B7-693AC236C45C}" dt="2025-08-20T18:05:25.960" v="1523" actId="20577"/>
          <ac:spMkLst>
            <pc:docMk/>
            <pc:sldMk cId="851964270" sldId="294"/>
            <ac:spMk id="3" creationId="{19F51BB1-C217-2F72-BAEE-9D43A31DA387}"/>
          </ac:spMkLst>
        </pc:spChg>
        <pc:spChg chg="add mod">
          <ac:chgData name="Gordian, Selina" userId="f2e6ff90-8bf4-4bc8-bed9-6842e9e63bc5" providerId="ADAL" clId="{C732A422-DD5D-41A3-A6B7-693AC236C45C}" dt="2025-08-20T18:04:14.808" v="1504" actId="14100"/>
          <ac:spMkLst>
            <pc:docMk/>
            <pc:sldMk cId="851964270" sldId="294"/>
            <ac:spMk id="7" creationId="{77AEEA7C-C659-067D-27A9-A0494EEC9406}"/>
          </ac:spMkLst>
        </pc:spChg>
        <pc:spChg chg="add mod">
          <ac:chgData name="Gordian, Selina" userId="f2e6ff90-8bf4-4bc8-bed9-6842e9e63bc5" providerId="ADAL" clId="{C732A422-DD5D-41A3-A6B7-693AC236C45C}" dt="2025-08-20T18:05:03.044" v="1515" actId="1035"/>
          <ac:spMkLst>
            <pc:docMk/>
            <pc:sldMk cId="851964270" sldId="294"/>
            <ac:spMk id="8" creationId="{89B4825D-101D-DFD7-8AF1-5583067DC89E}"/>
          </ac:spMkLst>
        </pc:spChg>
        <pc:picChg chg="add mod">
          <ac:chgData name="Gordian, Selina" userId="f2e6ff90-8bf4-4bc8-bed9-6842e9e63bc5" providerId="ADAL" clId="{C732A422-DD5D-41A3-A6B7-693AC236C45C}" dt="2025-08-20T17:44:08.511" v="1036" actId="1076"/>
          <ac:picMkLst>
            <pc:docMk/>
            <pc:sldMk cId="851964270" sldId="294"/>
            <ac:picMk id="4" creationId="{8E22425B-E282-D666-DED3-4202137F0760}"/>
          </ac:picMkLst>
        </pc:picChg>
        <pc:picChg chg="add mod">
          <ac:chgData name="Gordian, Selina" userId="f2e6ff90-8bf4-4bc8-bed9-6842e9e63bc5" providerId="ADAL" clId="{C732A422-DD5D-41A3-A6B7-693AC236C45C}" dt="2025-08-20T17:58:22.931" v="1369" actId="14100"/>
          <ac:picMkLst>
            <pc:docMk/>
            <pc:sldMk cId="851964270" sldId="294"/>
            <ac:picMk id="6" creationId="{B7EE97CF-63DA-1F3D-8B7D-593305DCD4EC}"/>
          </ac:picMkLst>
        </pc:picChg>
      </pc:sldChg>
      <pc:sldChg chg="addSp delSp modSp mod">
        <pc:chgData name="Gordian, Selina" userId="f2e6ff90-8bf4-4bc8-bed9-6842e9e63bc5" providerId="ADAL" clId="{C732A422-DD5D-41A3-A6B7-693AC236C45C}" dt="2025-08-08T17:51:50.983" v="8" actId="208"/>
        <pc:sldMkLst>
          <pc:docMk/>
          <pc:sldMk cId="3844557855" sldId="298"/>
        </pc:sldMkLst>
        <pc:picChg chg="add mod">
          <ac:chgData name="Gordian, Selina" userId="f2e6ff90-8bf4-4bc8-bed9-6842e9e63bc5" providerId="ADAL" clId="{C732A422-DD5D-41A3-A6B7-693AC236C45C}" dt="2025-08-08T17:51:50.983" v="8" actId="208"/>
          <ac:picMkLst>
            <pc:docMk/>
            <pc:sldMk cId="3844557855" sldId="298"/>
            <ac:picMk id="5" creationId="{94171441-BF06-E8DE-735E-CCD2A279B120}"/>
          </ac:picMkLst>
        </pc:picChg>
      </pc:sldChg>
      <pc:sldChg chg="modSp mod">
        <pc:chgData name="Gordian, Selina" userId="f2e6ff90-8bf4-4bc8-bed9-6842e9e63bc5" providerId="ADAL" clId="{C732A422-DD5D-41A3-A6B7-693AC236C45C}" dt="2025-08-11T15:51:20.952" v="12" actId="20577"/>
        <pc:sldMkLst>
          <pc:docMk/>
          <pc:sldMk cId="2844198519" sldId="419"/>
        </pc:sldMkLst>
        <pc:spChg chg="mod">
          <ac:chgData name="Gordian, Selina" userId="f2e6ff90-8bf4-4bc8-bed9-6842e9e63bc5" providerId="ADAL" clId="{C732A422-DD5D-41A3-A6B7-693AC236C45C}" dt="2025-08-11T15:51:20.952" v="12" actId="20577"/>
          <ac:spMkLst>
            <pc:docMk/>
            <pc:sldMk cId="2844198519" sldId="419"/>
            <ac:spMk id="2" creationId="{78DD40DA-D987-E9AB-BE0E-D8DE81EFC61D}"/>
          </ac:spMkLst>
        </pc:spChg>
      </pc:sldChg>
      <pc:sldChg chg="addSp delSp modSp mod delAnim">
        <pc:chgData name="Gordian, Selina" userId="f2e6ff90-8bf4-4bc8-bed9-6842e9e63bc5" providerId="ADAL" clId="{C732A422-DD5D-41A3-A6B7-693AC236C45C}" dt="2025-08-20T18:08:16.194" v="1543" actId="1035"/>
        <pc:sldMkLst>
          <pc:docMk/>
          <pc:sldMk cId="1882987789" sldId="423"/>
        </pc:sldMkLst>
        <pc:spChg chg="mod">
          <ac:chgData name="Gordian, Selina" userId="f2e6ff90-8bf4-4bc8-bed9-6842e9e63bc5" providerId="ADAL" clId="{C732A422-DD5D-41A3-A6B7-693AC236C45C}" dt="2025-08-20T17:46:00.508" v="1170" actId="20577"/>
          <ac:spMkLst>
            <pc:docMk/>
            <pc:sldMk cId="1882987789" sldId="423"/>
            <ac:spMk id="2" creationId="{5C44B998-8739-A5DD-FBE5-194EF5FFBE51}"/>
          </ac:spMkLst>
        </pc:spChg>
        <pc:spChg chg="mod topLvl">
          <ac:chgData name="Gordian, Selina" userId="f2e6ff90-8bf4-4bc8-bed9-6842e9e63bc5" providerId="ADAL" clId="{C732A422-DD5D-41A3-A6B7-693AC236C45C}" dt="2025-08-20T18:08:16.194" v="1543" actId="1035"/>
          <ac:spMkLst>
            <pc:docMk/>
            <pc:sldMk cId="1882987789" sldId="423"/>
            <ac:spMk id="8" creationId="{600E9AB0-F1D4-DBD9-E4DD-A3AC3CF4D609}"/>
          </ac:spMkLst>
        </pc:spChg>
        <pc:spChg chg="add mod">
          <ac:chgData name="Gordian, Selina" userId="f2e6ff90-8bf4-4bc8-bed9-6842e9e63bc5" providerId="ADAL" clId="{C732A422-DD5D-41A3-A6B7-693AC236C45C}" dt="2025-08-20T17:22:08.601" v="749" actId="20577"/>
          <ac:spMkLst>
            <pc:docMk/>
            <pc:sldMk cId="1882987789" sldId="423"/>
            <ac:spMk id="10" creationId="{41FB6FD3-1CF2-F45A-18F9-03F734A77489}"/>
          </ac:spMkLst>
        </pc:spChg>
        <pc:spChg chg="add mod">
          <ac:chgData name="Gordian, Selina" userId="f2e6ff90-8bf4-4bc8-bed9-6842e9e63bc5" providerId="ADAL" clId="{C732A422-DD5D-41A3-A6B7-693AC236C45C}" dt="2025-08-20T18:08:16.194" v="1543" actId="1035"/>
          <ac:spMkLst>
            <pc:docMk/>
            <pc:sldMk cId="1882987789" sldId="423"/>
            <ac:spMk id="13" creationId="{2CB6CE63-C51D-B00C-0EF2-780523BDFCCA}"/>
          </ac:spMkLst>
        </pc:spChg>
        <pc:picChg chg="mod ord topLvl">
          <ac:chgData name="Gordian, Selina" userId="f2e6ff90-8bf4-4bc8-bed9-6842e9e63bc5" providerId="ADAL" clId="{C732A422-DD5D-41A3-A6B7-693AC236C45C}" dt="2025-08-20T18:08:16.194" v="1543" actId="1035"/>
          <ac:picMkLst>
            <pc:docMk/>
            <pc:sldMk cId="1882987789" sldId="423"/>
            <ac:picMk id="7" creationId="{E737AF46-D373-2EB1-AD67-7AAD85926F32}"/>
          </ac:picMkLst>
        </pc:picChg>
        <pc:picChg chg="add mod ord">
          <ac:chgData name="Gordian, Selina" userId="f2e6ff90-8bf4-4bc8-bed9-6842e9e63bc5" providerId="ADAL" clId="{C732A422-DD5D-41A3-A6B7-693AC236C45C}" dt="2025-08-20T18:08:16.194" v="1543" actId="1035"/>
          <ac:picMkLst>
            <pc:docMk/>
            <pc:sldMk cId="1882987789" sldId="423"/>
            <ac:picMk id="12" creationId="{DF886A3E-161C-BBD4-85FC-6924356EA50F}"/>
          </ac:picMkLst>
        </pc:picChg>
      </pc:sldChg>
      <pc:sldChg chg="addSp delSp modSp mod">
        <pc:chgData name="Gordian, Selina" userId="f2e6ff90-8bf4-4bc8-bed9-6842e9e63bc5" providerId="ADAL" clId="{C732A422-DD5D-41A3-A6B7-693AC236C45C}" dt="2025-08-11T17:00:06.277" v="186" actId="20577"/>
        <pc:sldMkLst>
          <pc:docMk/>
          <pc:sldMk cId="1118723191" sldId="440"/>
        </pc:sldMkLst>
        <pc:graphicFrameChg chg="add mod modGraphic">
          <ac:chgData name="Gordian, Selina" userId="f2e6ff90-8bf4-4bc8-bed9-6842e9e63bc5" providerId="ADAL" clId="{C732A422-DD5D-41A3-A6B7-693AC236C45C}" dt="2025-08-11T16:59:35.178" v="174" actId="14100"/>
          <ac:graphicFrameMkLst>
            <pc:docMk/>
            <pc:sldMk cId="1118723191" sldId="440"/>
            <ac:graphicFrameMk id="3" creationId="{4D9C140C-523A-C2F0-6583-395BE4D50FFD}"/>
          </ac:graphicFrameMkLst>
        </pc:graphicFrameChg>
        <pc:graphicFrameChg chg="add mod modGraphic">
          <ac:chgData name="Gordian, Selina" userId="f2e6ff90-8bf4-4bc8-bed9-6842e9e63bc5" providerId="ADAL" clId="{C732A422-DD5D-41A3-A6B7-693AC236C45C}" dt="2025-08-11T17:00:06.277" v="186" actId="20577"/>
          <ac:graphicFrameMkLst>
            <pc:docMk/>
            <pc:sldMk cId="1118723191" sldId="440"/>
            <ac:graphicFrameMk id="6" creationId="{7DA81643-9AF3-D259-9D3F-C2B53CF18F16}"/>
          </ac:graphicFrameMkLst>
        </pc:graphicFrameChg>
      </pc:sldChg>
      <pc:sldChg chg="addSp delSp modSp mod">
        <pc:chgData name="Gordian, Selina" userId="f2e6ff90-8bf4-4bc8-bed9-6842e9e63bc5" providerId="ADAL" clId="{C732A422-DD5D-41A3-A6B7-693AC236C45C}" dt="2025-08-11T16:26:35.749" v="64" actId="207"/>
        <pc:sldMkLst>
          <pc:docMk/>
          <pc:sldMk cId="4113318146" sldId="441"/>
        </pc:sldMkLst>
        <pc:graphicFrameChg chg="add mod">
          <ac:chgData name="Gordian, Selina" userId="f2e6ff90-8bf4-4bc8-bed9-6842e9e63bc5" providerId="ADAL" clId="{C732A422-DD5D-41A3-A6B7-693AC236C45C}" dt="2025-08-11T16:26:10.776" v="56"/>
          <ac:graphicFrameMkLst>
            <pc:docMk/>
            <pc:sldMk cId="4113318146" sldId="441"/>
            <ac:graphicFrameMk id="4" creationId="{2E9D7146-6CBA-D440-8E23-BDBFBC89E82D}"/>
          </ac:graphicFrameMkLst>
        </pc:graphicFrameChg>
        <pc:graphicFrameChg chg="add mod modGraphic">
          <ac:chgData name="Gordian, Selina" userId="f2e6ff90-8bf4-4bc8-bed9-6842e9e63bc5" providerId="ADAL" clId="{C732A422-DD5D-41A3-A6B7-693AC236C45C}" dt="2025-08-11T16:26:35.749" v="64" actId="207"/>
          <ac:graphicFrameMkLst>
            <pc:docMk/>
            <pc:sldMk cId="4113318146" sldId="441"/>
            <ac:graphicFrameMk id="5" creationId="{19D2C5D5-8745-83A1-A310-866E7336DF72}"/>
          </ac:graphicFrameMkLst>
        </pc:graphicFrameChg>
      </pc:sldChg>
      <pc:sldChg chg="addSp delSp modSp mod">
        <pc:chgData name="Gordian, Selina" userId="f2e6ff90-8bf4-4bc8-bed9-6842e9e63bc5" providerId="ADAL" clId="{C732A422-DD5D-41A3-A6B7-693AC236C45C}" dt="2025-08-11T16:57:35.825" v="162" actId="20577"/>
        <pc:sldMkLst>
          <pc:docMk/>
          <pc:sldMk cId="2732062045" sldId="442"/>
        </pc:sldMkLst>
        <pc:graphicFrameChg chg="add mod modGraphic">
          <ac:chgData name="Gordian, Selina" userId="f2e6ff90-8bf4-4bc8-bed9-6842e9e63bc5" providerId="ADAL" clId="{C732A422-DD5D-41A3-A6B7-693AC236C45C}" dt="2025-08-11T16:25:24.711" v="46" actId="403"/>
          <ac:graphicFrameMkLst>
            <pc:docMk/>
            <pc:sldMk cId="2732062045" sldId="442"/>
            <ac:graphicFrameMk id="4" creationId="{971E475C-2D21-5C6C-FEF0-EA221A2D2855}"/>
          </ac:graphicFrameMkLst>
        </pc:graphicFrameChg>
        <pc:graphicFrameChg chg="add mod modGraphic">
          <ac:chgData name="Gordian, Selina" userId="f2e6ff90-8bf4-4bc8-bed9-6842e9e63bc5" providerId="ADAL" clId="{C732A422-DD5D-41A3-A6B7-693AC236C45C}" dt="2025-08-11T16:57:35.825" v="162" actId="20577"/>
          <ac:graphicFrameMkLst>
            <pc:docMk/>
            <pc:sldMk cId="2732062045" sldId="442"/>
            <ac:graphicFrameMk id="5" creationId="{52F93011-6938-813F-4F67-D9C6C45D7B92}"/>
          </ac:graphicFrameMkLst>
        </pc:graphicFrameChg>
      </pc:sldChg>
      <pc:sldChg chg="addSp delSp modSp mod">
        <pc:chgData name="Gordian, Selina" userId="f2e6ff90-8bf4-4bc8-bed9-6842e9e63bc5" providerId="ADAL" clId="{C732A422-DD5D-41A3-A6B7-693AC236C45C}" dt="2025-08-20T15:47:16.143" v="565" actId="20577"/>
        <pc:sldMkLst>
          <pc:docMk/>
          <pc:sldMk cId="1091679415" sldId="445"/>
        </pc:sldMkLst>
        <pc:spChg chg="mod">
          <ac:chgData name="Gordian, Selina" userId="f2e6ff90-8bf4-4bc8-bed9-6842e9e63bc5" providerId="ADAL" clId="{C732A422-DD5D-41A3-A6B7-693AC236C45C}" dt="2025-08-20T15:47:16.143" v="565" actId="20577"/>
          <ac:spMkLst>
            <pc:docMk/>
            <pc:sldMk cId="1091679415" sldId="445"/>
            <ac:spMk id="3" creationId="{FDCC27A6-ECAD-15FC-9AD2-43303C245E74}"/>
          </ac:spMkLst>
        </pc:spChg>
        <pc:picChg chg="add mod">
          <ac:chgData name="Gordian, Selina" userId="f2e6ff90-8bf4-4bc8-bed9-6842e9e63bc5" providerId="ADAL" clId="{C732A422-DD5D-41A3-A6B7-693AC236C45C}" dt="2025-08-11T16:53:29.994" v="91" actId="1076"/>
          <ac:picMkLst>
            <pc:docMk/>
            <pc:sldMk cId="1091679415" sldId="445"/>
            <ac:picMk id="6" creationId="{FBCF7BEA-1ADB-BF26-5B55-33EA8566B6BD}"/>
          </ac:picMkLst>
        </pc:picChg>
      </pc:sldChg>
      <pc:sldChg chg="addSp delSp modSp mod">
        <pc:chgData name="Gordian, Selina" userId="f2e6ff90-8bf4-4bc8-bed9-6842e9e63bc5" providerId="ADAL" clId="{C732A422-DD5D-41A3-A6B7-693AC236C45C}" dt="2025-08-11T16:56:14.158" v="143" actId="20577"/>
        <pc:sldMkLst>
          <pc:docMk/>
          <pc:sldMk cId="2237335666" sldId="453"/>
        </pc:sldMkLst>
        <pc:spChg chg="mod">
          <ac:chgData name="Gordian, Selina" userId="f2e6ff90-8bf4-4bc8-bed9-6842e9e63bc5" providerId="ADAL" clId="{C732A422-DD5D-41A3-A6B7-693AC236C45C}" dt="2025-08-11T16:56:14.158" v="143" actId="20577"/>
          <ac:spMkLst>
            <pc:docMk/>
            <pc:sldMk cId="2237335666" sldId="453"/>
            <ac:spMk id="3" creationId="{0ECBC43C-5AA2-0A4C-5EDA-A68C039F5C15}"/>
          </ac:spMkLst>
        </pc:spChg>
        <pc:graphicFrameChg chg="add mod modGraphic">
          <ac:chgData name="Gordian, Selina" userId="f2e6ff90-8bf4-4bc8-bed9-6842e9e63bc5" providerId="ADAL" clId="{C732A422-DD5D-41A3-A6B7-693AC236C45C}" dt="2025-08-11T16:23:54.813" v="37" actId="403"/>
          <ac:graphicFrameMkLst>
            <pc:docMk/>
            <pc:sldMk cId="2237335666" sldId="453"/>
            <ac:graphicFrameMk id="8" creationId="{437659B9-497C-BC05-2789-1F0542DB5AE6}"/>
          </ac:graphicFrameMkLst>
        </pc:graphicFrameChg>
      </pc:sldChg>
      <pc:sldChg chg="addSp delSp modSp add mod">
        <pc:chgData name="Gordian, Selina" userId="f2e6ff90-8bf4-4bc8-bed9-6842e9e63bc5" providerId="ADAL" clId="{C732A422-DD5D-41A3-A6B7-693AC236C45C}" dt="2025-08-20T15:44:18.953" v="561" actId="20577"/>
        <pc:sldMkLst>
          <pc:docMk/>
          <pc:sldMk cId="2170765864" sldId="461"/>
        </pc:sldMkLst>
        <pc:spChg chg="mod">
          <ac:chgData name="Gordian, Selina" userId="f2e6ff90-8bf4-4bc8-bed9-6842e9e63bc5" providerId="ADAL" clId="{C732A422-DD5D-41A3-A6B7-693AC236C45C}" dt="2025-08-20T15:41:10.632" v="285" actId="20577"/>
          <ac:spMkLst>
            <pc:docMk/>
            <pc:sldMk cId="2170765864" sldId="461"/>
            <ac:spMk id="2" creationId="{F8BF975B-1795-A083-5F3F-2811F0D47939}"/>
          </ac:spMkLst>
        </pc:spChg>
        <pc:spChg chg="mod">
          <ac:chgData name="Gordian, Selina" userId="f2e6ff90-8bf4-4bc8-bed9-6842e9e63bc5" providerId="ADAL" clId="{C732A422-DD5D-41A3-A6B7-693AC236C45C}" dt="2025-08-20T15:44:18.953" v="561" actId="20577"/>
          <ac:spMkLst>
            <pc:docMk/>
            <pc:sldMk cId="2170765864" sldId="461"/>
            <ac:spMk id="3" creationId="{9F7F2606-7D11-B3DC-E465-0ACB62E8C5EF}"/>
          </ac:spMkLst>
        </pc:spChg>
        <pc:picChg chg="add mod">
          <ac:chgData name="Gordian, Selina" userId="f2e6ff90-8bf4-4bc8-bed9-6842e9e63bc5" providerId="ADAL" clId="{C732A422-DD5D-41A3-A6B7-693AC236C45C}" dt="2025-08-20T15:42:06.394" v="295" actId="1076"/>
          <ac:picMkLst>
            <pc:docMk/>
            <pc:sldMk cId="2170765864" sldId="461"/>
            <ac:picMk id="5" creationId="{52245BD2-333B-8C8A-E03D-64B1D603958F}"/>
          </ac:picMkLst>
        </pc:picChg>
      </pc:sldChg>
      <pc:sldChg chg="add">
        <pc:chgData name="Gordian, Selina" userId="f2e6ff90-8bf4-4bc8-bed9-6842e9e63bc5" providerId="ADAL" clId="{C732A422-DD5D-41A3-A6B7-693AC236C45C}" dt="2025-08-20T17:38:42.930" v="850" actId="2890"/>
        <pc:sldMkLst>
          <pc:docMk/>
          <pc:sldMk cId="1401369753" sldId="4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CCDF5E-AD4D-464B-93CE-0C77006BCF9F}" type="datetimeFigureOut">
              <a:rPr lang="en-US" smtClean="0"/>
              <a:t>8/27/2025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F00324-7590-4B30-914E-8AC649AFF1D3}" type="slidenum">
              <a:rPr lang="en-US" smtClean="0"/>
              <a:t>‹#›</a:t>
            </a:fld>
            <a:endParaRPr lang="en-US"/>
          </a:p>
        </p:txBody>
      </p:sp>
    </p:spTree>
    <p:extLst>
      <p:ext uri="{BB962C8B-B14F-4D97-AF65-F5344CB8AC3E}">
        <p14:creationId xmlns:p14="http://schemas.microsoft.com/office/powerpoint/2010/main" val="3138390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In this classroom example</a:t>
            </a:r>
            <a:r>
              <a:rPr lang="en-US" baseline="0" dirty="0"/>
              <a:t> we see the food service worker enter the EEC classroom and serving all items to seated students to complete a reimbursable meal. This process is continued for each table and each room until the serving period has ended. If any corrections to a table count must be made, the correction must be made on the daily meal record. The use of scratch paper or other forms are not allowed to record meals being served.</a:t>
            </a:r>
            <a:endParaRPr lang="en-US" dirty="0"/>
          </a:p>
        </p:txBody>
      </p:sp>
      <p:sp>
        <p:nvSpPr>
          <p:cNvPr id="4" name="Slide Number Placeholder 3"/>
          <p:cNvSpPr>
            <a:spLocks noGrp="1"/>
          </p:cNvSpPr>
          <p:nvPr>
            <p:ph type="sldNum" sz="quarter" idx="10"/>
          </p:nvPr>
        </p:nvSpPr>
        <p:spPr/>
        <p:txBody>
          <a:bodyPr/>
          <a:lstStyle/>
          <a:p>
            <a:pPr marL="0" marR="0" lvl="0" indent="0" algn="r" defTabSz="454045"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4045"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4328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In this classroom example</a:t>
            </a:r>
            <a:r>
              <a:rPr lang="en-US" baseline="0" dirty="0"/>
              <a:t> we see the food service worker enter the EEC classroom and serving all items to seated students to complete a reimbursable meal. This process is continued for each table and each room until the serving period has ended. If any corrections to a table count must be made, the correction must be made on the daily meal record. The use of scratch paper or other forms are not allowed to record meals being served.</a:t>
            </a:r>
            <a:endParaRPr lang="en-US" dirty="0"/>
          </a:p>
        </p:txBody>
      </p:sp>
      <p:sp>
        <p:nvSpPr>
          <p:cNvPr id="4" name="Slide Number Placeholder 3"/>
          <p:cNvSpPr>
            <a:spLocks noGrp="1"/>
          </p:cNvSpPr>
          <p:nvPr>
            <p:ph type="sldNum" sz="quarter" idx="10"/>
          </p:nvPr>
        </p:nvSpPr>
        <p:spPr/>
        <p:txBody>
          <a:bodyPr/>
          <a:lstStyle/>
          <a:p>
            <a:pPr marL="0" marR="0" lvl="0" indent="0" algn="r" defTabSz="454045"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4045"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8336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7742A-31D1-05D2-0B32-C84115B168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042215-4971-6F3B-D94E-102CDCE7B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D48BC7-F3D1-4F85-D404-C2F96CB6888B}"/>
              </a:ext>
            </a:extLst>
          </p:cNvPr>
          <p:cNvSpPr>
            <a:spLocks noGrp="1"/>
          </p:cNvSpPr>
          <p:nvPr>
            <p:ph type="dt" sz="half" idx="10"/>
          </p:nvPr>
        </p:nvSpPr>
        <p:spPr/>
        <p:txBody>
          <a:bodyPr/>
          <a:lstStyle/>
          <a:p>
            <a:fld id="{DB68D00E-3656-4CDD-A0D6-FD4BF90EE3A2}" type="datetimeFigureOut">
              <a:rPr lang="en-US" smtClean="0"/>
              <a:t>8/27/2025</a:t>
            </a:fld>
            <a:endParaRPr lang="en-US"/>
          </a:p>
        </p:txBody>
      </p:sp>
      <p:sp>
        <p:nvSpPr>
          <p:cNvPr id="5" name="Footer Placeholder 4">
            <a:extLst>
              <a:ext uri="{FF2B5EF4-FFF2-40B4-BE49-F238E27FC236}">
                <a16:creationId xmlns:a16="http://schemas.microsoft.com/office/drawing/2014/main" id="{5DC71770-B575-4A54-1A19-139D89081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B94DE7-E24A-2109-ED97-02D118A2F49A}"/>
              </a:ext>
            </a:extLst>
          </p:cNvPr>
          <p:cNvSpPr>
            <a:spLocks noGrp="1"/>
          </p:cNvSpPr>
          <p:nvPr>
            <p:ph type="sldNum" sz="quarter" idx="12"/>
          </p:nvPr>
        </p:nvSpPr>
        <p:spPr/>
        <p:txBody>
          <a:bodyPr/>
          <a:lstStyle/>
          <a:p>
            <a:fld id="{4C035DA2-9EE3-45C8-8CAC-C411CF3B5498}" type="slidenum">
              <a:rPr lang="en-US" smtClean="0"/>
              <a:t>‹#›</a:t>
            </a:fld>
            <a:endParaRPr lang="en-US"/>
          </a:p>
        </p:txBody>
      </p:sp>
    </p:spTree>
    <p:extLst>
      <p:ext uri="{BB962C8B-B14F-4D97-AF65-F5344CB8AC3E}">
        <p14:creationId xmlns:p14="http://schemas.microsoft.com/office/powerpoint/2010/main" val="2940738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03A6E-947E-E869-3A10-E934CCF0A2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B050E1-0D98-C5F4-B490-8ADEEDED8A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16BA82-1778-7E87-E84F-47CEC2E0EF86}"/>
              </a:ext>
            </a:extLst>
          </p:cNvPr>
          <p:cNvSpPr>
            <a:spLocks noGrp="1"/>
          </p:cNvSpPr>
          <p:nvPr>
            <p:ph type="dt" sz="half" idx="10"/>
          </p:nvPr>
        </p:nvSpPr>
        <p:spPr/>
        <p:txBody>
          <a:bodyPr/>
          <a:lstStyle/>
          <a:p>
            <a:fld id="{DB68D00E-3656-4CDD-A0D6-FD4BF90EE3A2}" type="datetimeFigureOut">
              <a:rPr lang="en-US" smtClean="0"/>
              <a:t>8/27/2025</a:t>
            </a:fld>
            <a:endParaRPr lang="en-US"/>
          </a:p>
        </p:txBody>
      </p:sp>
      <p:sp>
        <p:nvSpPr>
          <p:cNvPr id="5" name="Footer Placeholder 4">
            <a:extLst>
              <a:ext uri="{FF2B5EF4-FFF2-40B4-BE49-F238E27FC236}">
                <a16:creationId xmlns:a16="http://schemas.microsoft.com/office/drawing/2014/main" id="{417E3522-1077-FE4D-BD8E-3A398EA98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98B98E-7C80-AE64-CE7C-B8F97D25FB05}"/>
              </a:ext>
            </a:extLst>
          </p:cNvPr>
          <p:cNvSpPr>
            <a:spLocks noGrp="1"/>
          </p:cNvSpPr>
          <p:nvPr>
            <p:ph type="sldNum" sz="quarter" idx="12"/>
          </p:nvPr>
        </p:nvSpPr>
        <p:spPr/>
        <p:txBody>
          <a:bodyPr/>
          <a:lstStyle/>
          <a:p>
            <a:fld id="{4C035DA2-9EE3-45C8-8CAC-C411CF3B5498}" type="slidenum">
              <a:rPr lang="en-US" smtClean="0"/>
              <a:t>‹#›</a:t>
            </a:fld>
            <a:endParaRPr lang="en-US"/>
          </a:p>
        </p:txBody>
      </p:sp>
    </p:spTree>
    <p:extLst>
      <p:ext uri="{BB962C8B-B14F-4D97-AF65-F5344CB8AC3E}">
        <p14:creationId xmlns:p14="http://schemas.microsoft.com/office/powerpoint/2010/main" val="2660076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FA7FE5-6C49-2434-D0C3-D50EF36F86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EA659A-D582-3561-7045-EFBC24EBA4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77732-CD9D-982D-E1F5-EE9537B00D18}"/>
              </a:ext>
            </a:extLst>
          </p:cNvPr>
          <p:cNvSpPr>
            <a:spLocks noGrp="1"/>
          </p:cNvSpPr>
          <p:nvPr>
            <p:ph type="dt" sz="half" idx="10"/>
          </p:nvPr>
        </p:nvSpPr>
        <p:spPr/>
        <p:txBody>
          <a:bodyPr/>
          <a:lstStyle/>
          <a:p>
            <a:fld id="{DB68D00E-3656-4CDD-A0D6-FD4BF90EE3A2}" type="datetimeFigureOut">
              <a:rPr lang="en-US" smtClean="0"/>
              <a:t>8/27/2025</a:t>
            </a:fld>
            <a:endParaRPr lang="en-US"/>
          </a:p>
        </p:txBody>
      </p:sp>
      <p:sp>
        <p:nvSpPr>
          <p:cNvPr id="5" name="Footer Placeholder 4">
            <a:extLst>
              <a:ext uri="{FF2B5EF4-FFF2-40B4-BE49-F238E27FC236}">
                <a16:creationId xmlns:a16="http://schemas.microsoft.com/office/drawing/2014/main" id="{3395C19B-FAD4-9742-B6BD-93D4C7EF05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034558-073A-B3EA-0374-A7559D692A6C}"/>
              </a:ext>
            </a:extLst>
          </p:cNvPr>
          <p:cNvSpPr>
            <a:spLocks noGrp="1"/>
          </p:cNvSpPr>
          <p:nvPr>
            <p:ph type="sldNum" sz="quarter" idx="12"/>
          </p:nvPr>
        </p:nvSpPr>
        <p:spPr/>
        <p:txBody>
          <a:bodyPr/>
          <a:lstStyle/>
          <a:p>
            <a:fld id="{4C035DA2-9EE3-45C8-8CAC-C411CF3B5498}" type="slidenum">
              <a:rPr lang="en-US" smtClean="0"/>
              <a:t>‹#›</a:t>
            </a:fld>
            <a:endParaRPr lang="en-US"/>
          </a:p>
        </p:txBody>
      </p:sp>
    </p:spTree>
    <p:extLst>
      <p:ext uri="{BB962C8B-B14F-4D97-AF65-F5344CB8AC3E}">
        <p14:creationId xmlns:p14="http://schemas.microsoft.com/office/powerpoint/2010/main" val="2755969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99820505-F4B5-479B-BCFE-A23CA5B7D6BF}" type="slidenum">
              <a:rPr lang="en-US" smtClean="0">
                <a:solidFill>
                  <a:srgbClr val="008000">
                    <a:tint val="75000"/>
                  </a:srgbClr>
                </a:solidFill>
              </a:rPr>
              <a:pPr>
                <a:defRPr/>
              </a:pPr>
              <a:t>‹#›</a:t>
            </a:fld>
            <a:endParaRPr lang="en-US">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9565033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5317" y="274638"/>
            <a:ext cx="10972800" cy="1143000"/>
          </a:xfrm>
        </p:spPr>
        <p:txBody>
          <a:bodyPr/>
          <a:lstStyle>
            <a:lvl1pPr>
              <a:defRPr b="1"/>
            </a:lvl1pPr>
          </a:lstStyle>
          <a:p>
            <a:r>
              <a:rPr lang="en-US"/>
              <a:t>Click to edit Master title style</a:t>
            </a:r>
          </a:p>
        </p:txBody>
      </p:sp>
      <p:sp>
        <p:nvSpPr>
          <p:cNvPr id="3" name="Content Placeholder 2"/>
          <p:cNvSpPr>
            <a:spLocks noGrp="1"/>
          </p:cNvSpPr>
          <p:nvPr>
            <p:ph idx="1"/>
          </p:nvPr>
        </p:nvSpPr>
        <p:spPr>
          <a:xfrm>
            <a:off x="1068427" y="1590369"/>
            <a:ext cx="10026293"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6842A37D-74F9-4751-9A29-1656DCD9EF19}" type="slidenum">
              <a:rPr lang="en-US" smtClean="0">
                <a:solidFill>
                  <a:srgbClr val="008000">
                    <a:tint val="75000"/>
                  </a:srgbClr>
                </a:solidFill>
              </a:rPr>
              <a:pPr>
                <a:defRPr/>
              </a:pPr>
              <a:t>‹#›</a:t>
            </a:fld>
            <a:endParaRPr lang="en-US">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7608436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cstate="email">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ctr">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0762FEA8-43E7-48D2-9F9A-5B2F255AA7A8}" type="slidenum">
              <a:rPr lang="en-US" smtClean="0">
                <a:solidFill>
                  <a:srgbClr val="008000">
                    <a:tint val="75000"/>
                  </a:srgbClr>
                </a:solidFill>
              </a:rPr>
              <a:pPr>
                <a:defRPr/>
              </a:pPr>
              <a:t>‹#›</a:t>
            </a:fld>
            <a:endParaRPr lang="en-US">
              <a:solidFill>
                <a:srgbClr val="008000">
                  <a:tint val="75000"/>
                </a:srgbClr>
              </a:solidFill>
            </a:endParaRPr>
          </a:p>
        </p:txBody>
      </p:sp>
      <p:pic>
        <p:nvPicPr>
          <p:cNvPr id="7" name="Picture 6" descr="FSD PPP Templa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22668866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F89972F0-032F-4367-A3E7-05C15025BF82}" type="slidenum">
              <a:rPr lang="en-US" smtClean="0">
                <a:solidFill>
                  <a:srgbClr val="008000">
                    <a:tint val="75000"/>
                  </a:srgbClr>
                </a:solidFill>
              </a:rPr>
              <a:pPr>
                <a:defRPr/>
              </a:pPr>
              <a:t>‹#›</a:t>
            </a:fld>
            <a:endParaRPr lang="en-US">
              <a:solidFill>
                <a:srgbClr val="008000">
                  <a:tint val="75000"/>
                </a:srgbClr>
              </a:solidFill>
            </a:endParaRPr>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9614983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8000">
                  <a:tint val="75000"/>
                </a:srgbClr>
              </a:solidFill>
            </a:endParaRPr>
          </a:p>
        </p:txBody>
      </p:sp>
      <p:sp>
        <p:nvSpPr>
          <p:cNvPr id="8" name="Footer Placeholder 7"/>
          <p:cNvSpPr>
            <a:spLocks noGrp="1"/>
          </p:cNvSpPr>
          <p:nvPr>
            <p:ph type="ftr" sz="quarter" idx="11"/>
          </p:nvPr>
        </p:nvSpPr>
        <p:spPr/>
        <p:txBody>
          <a:bodyPr/>
          <a:lstStyle/>
          <a:p>
            <a:pPr>
              <a:defRPr/>
            </a:pPr>
            <a:endParaRPr lang="en-US">
              <a:solidFill>
                <a:srgbClr val="008000">
                  <a:tint val="75000"/>
                </a:srgbClr>
              </a:solidFill>
            </a:endParaRPr>
          </a:p>
        </p:txBody>
      </p:sp>
      <p:sp>
        <p:nvSpPr>
          <p:cNvPr id="9" name="Slide Number Placeholder 8"/>
          <p:cNvSpPr>
            <a:spLocks noGrp="1"/>
          </p:cNvSpPr>
          <p:nvPr>
            <p:ph type="sldNum" sz="quarter" idx="12"/>
          </p:nvPr>
        </p:nvSpPr>
        <p:spPr/>
        <p:txBody>
          <a:bodyPr/>
          <a:lstStyle/>
          <a:p>
            <a:pPr>
              <a:defRPr/>
            </a:pPr>
            <a:fld id="{D32ABD10-85D0-4FEB-99ED-EFFD52B90749}" type="slidenum">
              <a:rPr lang="en-US" smtClean="0">
                <a:solidFill>
                  <a:srgbClr val="008000">
                    <a:tint val="75000"/>
                  </a:srgbClr>
                </a:solidFill>
              </a:rPr>
              <a:pPr>
                <a:defRPr/>
              </a:pPr>
              <a:t>‹#›</a:t>
            </a:fld>
            <a:endParaRPr lang="en-US">
              <a:solidFill>
                <a:srgbClr val="008000">
                  <a:tint val="75000"/>
                </a:srgbClr>
              </a:solidFill>
            </a:endParaRPr>
          </a:p>
        </p:txBody>
      </p:sp>
      <p:pic>
        <p:nvPicPr>
          <p:cNvPr id="10" name="Picture 9"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3748131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008000">
                  <a:tint val="75000"/>
                </a:srgbClr>
              </a:solidFill>
            </a:endParaRPr>
          </a:p>
        </p:txBody>
      </p:sp>
      <p:sp>
        <p:nvSpPr>
          <p:cNvPr id="4" name="Footer Placeholder 3"/>
          <p:cNvSpPr>
            <a:spLocks noGrp="1"/>
          </p:cNvSpPr>
          <p:nvPr>
            <p:ph type="ftr" sz="quarter" idx="11"/>
          </p:nvPr>
        </p:nvSpPr>
        <p:spPr/>
        <p:txBody>
          <a:bodyPr/>
          <a:lstStyle/>
          <a:p>
            <a:pPr>
              <a:defRPr/>
            </a:pPr>
            <a:endParaRPr lang="en-US">
              <a:solidFill>
                <a:srgbClr val="008000">
                  <a:tint val="75000"/>
                </a:srgbClr>
              </a:solidFill>
            </a:endParaRPr>
          </a:p>
        </p:txBody>
      </p:sp>
      <p:sp>
        <p:nvSpPr>
          <p:cNvPr id="5" name="Slide Number Placeholder 4"/>
          <p:cNvSpPr>
            <a:spLocks noGrp="1"/>
          </p:cNvSpPr>
          <p:nvPr>
            <p:ph type="sldNum" sz="quarter" idx="12"/>
          </p:nvPr>
        </p:nvSpPr>
        <p:spPr/>
        <p:txBody>
          <a:bodyPr/>
          <a:lstStyle/>
          <a:p>
            <a:pPr>
              <a:defRPr/>
            </a:pPr>
            <a:fld id="{CD946B33-D1EA-403F-8B31-D070BD9F2157}" type="slidenum">
              <a:rPr lang="en-US" smtClean="0">
                <a:solidFill>
                  <a:srgbClr val="008000">
                    <a:tint val="75000"/>
                  </a:srgbClr>
                </a:solidFill>
              </a:rPr>
              <a:pPr>
                <a:defRPr/>
              </a:pPr>
              <a:t>‹#›</a:t>
            </a:fld>
            <a:endParaRPr lang="en-US">
              <a:solidFill>
                <a:srgbClr val="008000">
                  <a:tint val="75000"/>
                </a:srgbClr>
              </a:solidFill>
            </a:endParaRPr>
          </a:p>
        </p:txBody>
      </p:sp>
      <p:pic>
        <p:nvPicPr>
          <p:cNvPr id="6" name="Picture 5"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9484729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8000">
                  <a:tint val="75000"/>
                </a:srgbClr>
              </a:solidFill>
            </a:endParaRPr>
          </a:p>
        </p:txBody>
      </p:sp>
      <p:sp>
        <p:nvSpPr>
          <p:cNvPr id="3" name="Footer Placeholder 2"/>
          <p:cNvSpPr>
            <a:spLocks noGrp="1"/>
          </p:cNvSpPr>
          <p:nvPr>
            <p:ph type="ftr" sz="quarter" idx="11"/>
          </p:nvPr>
        </p:nvSpPr>
        <p:spPr/>
        <p:txBody>
          <a:bodyPr/>
          <a:lstStyle/>
          <a:p>
            <a:pPr>
              <a:defRPr/>
            </a:pPr>
            <a:endParaRPr lang="en-US">
              <a:solidFill>
                <a:srgbClr val="008000">
                  <a:tint val="75000"/>
                </a:srgbClr>
              </a:solidFill>
            </a:endParaRPr>
          </a:p>
        </p:txBody>
      </p:sp>
      <p:sp>
        <p:nvSpPr>
          <p:cNvPr id="4" name="Slide Number Placeholder 3"/>
          <p:cNvSpPr>
            <a:spLocks noGrp="1"/>
          </p:cNvSpPr>
          <p:nvPr>
            <p:ph type="sldNum" sz="quarter" idx="12"/>
          </p:nvPr>
        </p:nvSpPr>
        <p:spPr/>
        <p:txBody>
          <a:bodyPr/>
          <a:lstStyle/>
          <a:p>
            <a:pPr>
              <a:defRPr/>
            </a:pPr>
            <a:fld id="{28CC7466-02B4-41E3-894E-0637EF17B883}" type="slidenum">
              <a:rPr lang="en-US" smtClean="0">
                <a:solidFill>
                  <a:srgbClr val="008000">
                    <a:tint val="75000"/>
                  </a:srgbClr>
                </a:solidFill>
              </a:rPr>
              <a:pPr>
                <a:defRPr/>
              </a:pPr>
              <a:t>‹#›</a:t>
            </a:fld>
            <a:endParaRPr lang="en-US">
              <a:solidFill>
                <a:srgbClr val="008000">
                  <a:tint val="75000"/>
                </a:srgbClr>
              </a:solidFill>
            </a:endParaRPr>
          </a:p>
        </p:txBody>
      </p:sp>
      <p:pic>
        <p:nvPicPr>
          <p:cNvPr id="5" name="Picture 4"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7074475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FBE929D8-AA2A-4532-951C-5A38133B2446}" type="slidenum">
              <a:rPr lang="en-US" smtClean="0">
                <a:solidFill>
                  <a:srgbClr val="008000">
                    <a:tint val="75000"/>
                  </a:srgbClr>
                </a:solidFill>
              </a:rPr>
              <a:pPr>
                <a:defRPr/>
              </a:pPr>
              <a:t>‹#›</a:t>
            </a:fld>
            <a:endParaRPr lang="en-US">
              <a:solidFill>
                <a:srgbClr val="008000">
                  <a:tint val="75000"/>
                </a:srgbClr>
              </a:solidFill>
            </a:endParaRPr>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6363941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72A8-3317-68C6-3D52-3D37345CAF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5D37F3-4FFE-9A9C-3C5A-2811F2C68D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9DBBFC-0643-56A9-8026-08C8005AD71A}"/>
              </a:ext>
            </a:extLst>
          </p:cNvPr>
          <p:cNvSpPr>
            <a:spLocks noGrp="1"/>
          </p:cNvSpPr>
          <p:nvPr>
            <p:ph type="dt" sz="half" idx="10"/>
          </p:nvPr>
        </p:nvSpPr>
        <p:spPr/>
        <p:txBody>
          <a:bodyPr/>
          <a:lstStyle/>
          <a:p>
            <a:fld id="{DB68D00E-3656-4CDD-A0D6-FD4BF90EE3A2}" type="datetimeFigureOut">
              <a:rPr lang="en-US" smtClean="0"/>
              <a:t>8/27/2025</a:t>
            </a:fld>
            <a:endParaRPr lang="en-US"/>
          </a:p>
        </p:txBody>
      </p:sp>
      <p:sp>
        <p:nvSpPr>
          <p:cNvPr id="5" name="Footer Placeholder 4">
            <a:extLst>
              <a:ext uri="{FF2B5EF4-FFF2-40B4-BE49-F238E27FC236}">
                <a16:creationId xmlns:a16="http://schemas.microsoft.com/office/drawing/2014/main" id="{AFE64320-AB01-EF61-7BFD-8D24AB82D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D182B9-B92C-CE7C-90E4-2E862AE8311C}"/>
              </a:ext>
            </a:extLst>
          </p:cNvPr>
          <p:cNvSpPr>
            <a:spLocks noGrp="1"/>
          </p:cNvSpPr>
          <p:nvPr>
            <p:ph type="sldNum" sz="quarter" idx="12"/>
          </p:nvPr>
        </p:nvSpPr>
        <p:spPr/>
        <p:txBody>
          <a:bodyPr/>
          <a:lstStyle/>
          <a:p>
            <a:fld id="{4C035DA2-9EE3-45C8-8CAC-C411CF3B5498}" type="slidenum">
              <a:rPr lang="en-US" smtClean="0"/>
              <a:t>‹#›</a:t>
            </a:fld>
            <a:endParaRPr lang="en-US"/>
          </a:p>
        </p:txBody>
      </p:sp>
    </p:spTree>
    <p:extLst>
      <p:ext uri="{BB962C8B-B14F-4D97-AF65-F5344CB8AC3E}">
        <p14:creationId xmlns:p14="http://schemas.microsoft.com/office/powerpoint/2010/main" val="147729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9AC335DC-9DA0-4F8F-BEBD-292E69251A32}" type="slidenum">
              <a:rPr lang="en-US" smtClean="0">
                <a:solidFill>
                  <a:srgbClr val="008000">
                    <a:tint val="75000"/>
                  </a:srgbClr>
                </a:solidFill>
              </a:rPr>
              <a:pPr>
                <a:defRPr/>
              </a:pPr>
              <a:t>‹#›</a:t>
            </a:fld>
            <a:endParaRPr lang="en-US">
              <a:solidFill>
                <a:srgbClr val="008000">
                  <a:tint val="75000"/>
                </a:srgbClr>
              </a:solidFill>
            </a:endParaRPr>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4256693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1F648DAD-EE5D-4320-87F7-70E3EF34959D}" type="slidenum">
              <a:rPr lang="en-US" smtClean="0">
                <a:solidFill>
                  <a:srgbClr val="008000">
                    <a:tint val="75000"/>
                  </a:srgbClr>
                </a:solidFill>
              </a:rPr>
              <a:pPr>
                <a:defRPr/>
              </a:pPr>
              <a:t>‹#›</a:t>
            </a:fld>
            <a:endParaRPr lang="en-US">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0938602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CCF2A3C6-EB75-412E-AE69-58A72A383DBC}" type="slidenum">
              <a:rPr lang="en-US" smtClean="0">
                <a:solidFill>
                  <a:srgbClr val="008000">
                    <a:tint val="75000"/>
                  </a:srgbClr>
                </a:solidFill>
              </a:rPr>
              <a:pPr>
                <a:defRPr/>
              </a:pPr>
              <a:t>‹#›</a:t>
            </a:fld>
            <a:endParaRPr lang="en-US">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1178997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6F4DD-F536-676E-B405-65E4FA8004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5D62EB-CFC0-3750-0119-0ACB3A04051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C3A1D7-FF78-44D4-F858-F0BA7AA1D68B}"/>
              </a:ext>
            </a:extLst>
          </p:cNvPr>
          <p:cNvSpPr>
            <a:spLocks noGrp="1"/>
          </p:cNvSpPr>
          <p:nvPr>
            <p:ph type="dt" sz="half" idx="10"/>
          </p:nvPr>
        </p:nvSpPr>
        <p:spPr/>
        <p:txBody>
          <a:bodyPr/>
          <a:lstStyle/>
          <a:p>
            <a:fld id="{DB68D00E-3656-4CDD-A0D6-FD4BF90EE3A2}" type="datetimeFigureOut">
              <a:rPr lang="en-US" smtClean="0"/>
              <a:t>8/27/2025</a:t>
            </a:fld>
            <a:endParaRPr lang="en-US"/>
          </a:p>
        </p:txBody>
      </p:sp>
      <p:sp>
        <p:nvSpPr>
          <p:cNvPr id="5" name="Footer Placeholder 4">
            <a:extLst>
              <a:ext uri="{FF2B5EF4-FFF2-40B4-BE49-F238E27FC236}">
                <a16:creationId xmlns:a16="http://schemas.microsoft.com/office/drawing/2014/main" id="{462E9BEA-4F3C-445E-4C9C-D24906ACD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363E2B-3B03-1AD6-2351-A2D4FD85E890}"/>
              </a:ext>
            </a:extLst>
          </p:cNvPr>
          <p:cNvSpPr>
            <a:spLocks noGrp="1"/>
          </p:cNvSpPr>
          <p:nvPr>
            <p:ph type="sldNum" sz="quarter" idx="12"/>
          </p:nvPr>
        </p:nvSpPr>
        <p:spPr/>
        <p:txBody>
          <a:bodyPr/>
          <a:lstStyle/>
          <a:p>
            <a:fld id="{4C035DA2-9EE3-45C8-8CAC-C411CF3B5498}" type="slidenum">
              <a:rPr lang="en-US" smtClean="0"/>
              <a:t>‹#›</a:t>
            </a:fld>
            <a:endParaRPr lang="en-US"/>
          </a:p>
        </p:txBody>
      </p:sp>
    </p:spTree>
    <p:extLst>
      <p:ext uri="{BB962C8B-B14F-4D97-AF65-F5344CB8AC3E}">
        <p14:creationId xmlns:p14="http://schemas.microsoft.com/office/powerpoint/2010/main" val="188222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B2DE2-85AC-05C2-9263-FF3212C77D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0F0C58-775B-4B02-E110-CBE1D55845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8C0268-C52B-99D2-5959-3E791AE058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236173-1EEA-BA2F-3501-96E173BD03D8}"/>
              </a:ext>
            </a:extLst>
          </p:cNvPr>
          <p:cNvSpPr>
            <a:spLocks noGrp="1"/>
          </p:cNvSpPr>
          <p:nvPr>
            <p:ph type="dt" sz="half" idx="10"/>
          </p:nvPr>
        </p:nvSpPr>
        <p:spPr/>
        <p:txBody>
          <a:bodyPr/>
          <a:lstStyle/>
          <a:p>
            <a:fld id="{DB68D00E-3656-4CDD-A0D6-FD4BF90EE3A2}" type="datetimeFigureOut">
              <a:rPr lang="en-US" smtClean="0"/>
              <a:t>8/27/2025</a:t>
            </a:fld>
            <a:endParaRPr lang="en-US"/>
          </a:p>
        </p:txBody>
      </p:sp>
      <p:sp>
        <p:nvSpPr>
          <p:cNvPr id="6" name="Footer Placeholder 5">
            <a:extLst>
              <a:ext uri="{FF2B5EF4-FFF2-40B4-BE49-F238E27FC236}">
                <a16:creationId xmlns:a16="http://schemas.microsoft.com/office/drawing/2014/main" id="{1E084048-F325-9D82-47DF-3BD70252AC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0F879C-2A65-2A16-BF4F-2E4A6B639083}"/>
              </a:ext>
            </a:extLst>
          </p:cNvPr>
          <p:cNvSpPr>
            <a:spLocks noGrp="1"/>
          </p:cNvSpPr>
          <p:nvPr>
            <p:ph type="sldNum" sz="quarter" idx="12"/>
          </p:nvPr>
        </p:nvSpPr>
        <p:spPr/>
        <p:txBody>
          <a:bodyPr/>
          <a:lstStyle/>
          <a:p>
            <a:fld id="{4C035DA2-9EE3-45C8-8CAC-C411CF3B5498}" type="slidenum">
              <a:rPr lang="en-US" smtClean="0"/>
              <a:t>‹#›</a:t>
            </a:fld>
            <a:endParaRPr lang="en-US"/>
          </a:p>
        </p:txBody>
      </p:sp>
    </p:spTree>
    <p:extLst>
      <p:ext uri="{BB962C8B-B14F-4D97-AF65-F5344CB8AC3E}">
        <p14:creationId xmlns:p14="http://schemas.microsoft.com/office/powerpoint/2010/main" val="358748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8BB0-75EB-9C35-ED5E-40525954F0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26BCB4-3BF0-CCA1-D505-9235118295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A91290-6820-76FF-D5CC-08458C19E4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810162-46F7-27C8-6B41-21DE635717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C701A5-5FE0-E33E-6D42-8AEB8D7572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1CEA5F-4F99-033C-92EC-1AFC34DB28E1}"/>
              </a:ext>
            </a:extLst>
          </p:cNvPr>
          <p:cNvSpPr>
            <a:spLocks noGrp="1"/>
          </p:cNvSpPr>
          <p:nvPr>
            <p:ph type="dt" sz="half" idx="10"/>
          </p:nvPr>
        </p:nvSpPr>
        <p:spPr/>
        <p:txBody>
          <a:bodyPr/>
          <a:lstStyle/>
          <a:p>
            <a:fld id="{DB68D00E-3656-4CDD-A0D6-FD4BF90EE3A2}" type="datetimeFigureOut">
              <a:rPr lang="en-US" smtClean="0"/>
              <a:t>8/27/2025</a:t>
            </a:fld>
            <a:endParaRPr lang="en-US"/>
          </a:p>
        </p:txBody>
      </p:sp>
      <p:sp>
        <p:nvSpPr>
          <p:cNvPr id="8" name="Footer Placeholder 7">
            <a:extLst>
              <a:ext uri="{FF2B5EF4-FFF2-40B4-BE49-F238E27FC236}">
                <a16:creationId xmlns:a16="http://schemas.microsoft.com/office/drawing/2014/main" id="{FB91B399-D504-90D5-E742-82431E0015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A5F50A-1ED2-DC67-3393-C01663870F9D}"/>
              </a:ext>
            </a:extLst>
          </p:cNvPr>
          <p:cNvSpPr>
            <a:spLocks noGrp="1"/>
          </p:cNvSpPr>
          <p:nvPr>
            <p:ph type="sldNum" sz="quarter" idx="12"/>
          </p:nvPr>
        </p:nvSpPr>
        <p:spPr/>
        <p:txBody>
          <a:bodyPr/>
          <a:lstStyle/>
          <a:p>
            <a:fld id="{4C035DA2-9EE3-45C8-8CAC-C411CF3B5498}" type="slidenum">
              <a:rPr lang="en-US" smtClean="0"/>
              <a:t>‹#›</a:t>
            </a:fld>
            <a:endParaRPr lang="en-US"/>
          </a:p>
        </p:txBody>
      </p:sp>
    </p:spTree>
    <p:extLst>
      <p:ext uri="{BB962C8B-B14F-4D97-AF65-F5344CB8AC3E}">
        <p14:creationId xmlns:p14="http://schemas.microsoft.com/office/powerpoint/2010/main" val="174422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B867D-657E-7722-AB90-20F6BDA276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7A9B55-E6C2-3EC7-6F84-E239CE893A38}"/>
              </a:ext>
            </a:extLst>
          </p:cNvPr>
          <p:cNvSpPr>
            <a:spLocks noGrp="1"/>
          </p:cNvSpPr>
          <p:nvPr>
            <p:ph type="dt" sz="half" idx="10"/>
          </p:nvPr>
        </p:nvSpPr>
        <p:spPr/>
        <p:txBody>
          <a:bodyPr/>
          <a:lstStyle/>
          <a:p>
            <a:fld id="{DB68D00E-3656-4CDD-A0D6-FD4BF90EE3A2}" type="datetimeFigureOut">
              <a:rPr lang="en-US" smtClean="0"/>
              <a:t>8/27/2025</a:t>
            </a:fld>
            <a:endParaRPr lang="en-US"/>
          </a:p>
        </p:txBody>
      </p:sp>
      <p:sp>
        <p:nvSpPr>
          <p:cNvPr id="4" name="Footer Placeholder 3">
            <a:extLst>
              <a:ext uri="{FF2B5EF4-FFF2-40B4-BE49-F238E27FC236}">
                <a16:creationId xmlns:a16="http://schemas.microsoft.com/office/drawing/2014/main" id="{E16034E2-9E51-7DF9-5647-5554DBE424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CFE4A4-FFC7-4571-B4AE-A0E3D85346B8}"/>
              </a:ext>
            </a:extLst>
          </p:cNvPr>
          <p:cNvSpPr>
            <a:spLocks noGrp="1"/>
          </p:cNvSpPr>
          <p:nvPr>
            <p:ph type="sldNum" sz="quarter" idx="12"/>
          </p:nvPr>
        </p:nvSpPr>
        <p:spPr/>
        <p:txBody>
          <a:bodyPr/>
          <a:lstStyle/>
          <a:p>
            <a:fld id="{4C035DA2-9EE3-45C8-8CAC-C411CF3B5498}" type="slidenum">
              <a:rPr lang="en-US" smtClean="0"/>
              <a:t>‹#›</a:t>
            </a:fld>
            <a:endParaRPr lang="en-US"/>
          </a:p>
        </p:txBody>
      </p:sp>
    </p:spTree>
    <p:extLst>
      <p:ext uri="{BB962C8B-B14F-4D97-AF65-F5344CB8AC3E}">
        <p14:creationId xmlns:p14="http://schemas.microsoft.com/office/powerpoint/2010/main" val="245612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58FB46-5D9D-056D-344B-3CBEE025606D}"/>
              </a:ext>
            </a:extLst>
          </p:cNvPr>
          <p:cNvSpPr>
            <a:spLocks noGrp="1"/>
          </p:cNvSpPr>
          <p:nvPr>
            <p:ph type="dt" sz="half" idx="10"/>
          </p:nvPr>
        </p:nvSpPr>
        <p:spPr/>
        <p:txBody>
          <a:bodyPr/>
          <a:lstStyle/>
          <a:p>
            <a:fld id="{DB68D00E-3656-4CDD-A0D6-FD4BF90EE3A2}" type="datetimeFigureOut">
              <a:rPr lang="en-US" smtClean="0"/>
              <a:t>8/27/2025</a:t>
            </a:fld>
            <a:endParaRPr lang="en-US"/>
          </a:p>
        </p:txBody>
      </p:sp>
      <p:sp>
        <p:nvSpPr>
          <p:cNvPr id="3" name="Footer Placeholder 2">
            <a:extLst>
              <a:ext uri="{FF2B5EF4-FFF2-40B4-BE49-F238E27FC236}">
                <a16:creationId xmlns:a16="http://schemas.microsoft.com/office/drawing/2014/main" id="{71CBC936-5343-3D93-37DA-EE9248EBD8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B9680F-29CB-8A05-DAC9-370D2C17402B}"/>
              </a:ext>
            </a:extLst>
          </p:cNvPr>
          <p:cNvSpPr>
            <a:spLocks noGrp="1"/>
          </p:cNvSpPr>
          <p:nvPr>
            <p:ph type="sldNum" sz="quarter" idx="12"/>
          </p:nvPr>
        </p:nvSpPr>
        <p:spPr/>
        <p:txBody>
          <a:bodyPr/>
          <a:lstStyle/>
          <a:p>
            <a:fld id="{4C035DA2-9EE3-45C8-8CAC-C411CF3B5498}" type="slidenum">
              <a:rPr lang="en-US" smtClean="0"/>
              <a:t>‹#›</a:t>
            </a:fld>
            <a:endParaRPr lang="en-US"/>
          </a:p>
        </p:txBody>
      </p:sp>
    </p:spTree>
    <p:extLst>
      <p:ext uri="{BB962C8B-B14F-4D97-AF65-F5344CB8AC3E}">
        <p14:creationId xmlns:p14="http://schemas.microsoft.com/office/powerpoint/2010/main" val="3642775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DBE4E-47E3-6D6F-BD53-F7CFBCA8C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7E8B63-B379-45BA-A164-E8138AB933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C5D8B3-6F5A-4E6C-12F4-053960A66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E02E5B-1C74-08EE-9C0E-1D173B81DF18}"/>
              </a:ext>
            </a:extLst>
          </p:cNvPr>
          <p:cNvSpPr>
            <a:spLocks noGrp="1"/>
          </p:cNvSpPr>
          <p:nvPr>
            <p:ph type="dt" sz="half" idx="10"/>
          </p:nvPr>
        </p:nvSpPr>
        <p:spPr/>
        <p:txBody>
          <a:bodyPr/>
          <a:lstStyle/>
          <a:p>
            <a:fld id="{DB68D00E-3656-4CDD-A0D6-FD4BF90EE3A2}" type="datetimeFigureOut">
              <a:rPr lang="en-US" smtClean="0"/>
              <a:t>8/27/2025</a:t>
            </a:fld>
            <a:endParaRPr lang="en-US"/>
          </a:p>
        </p:txBody>
      </p:sp>
      <p:sp>
        <p:nvSpPr>
          <p:cNvPr id="6" name="Footer Placeholder 5">
            <a:extLst>
              <a:ext uri="{FF2B5EF4-FFF2-40B4-BE49-F238E27FC236}">
                <a16:creationId xmlns:a16="http://schemas.microsoft.com/office/drawing/2014/main" id="{D89233E0-B0B5-3249-130C-175C8EAC50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9CA8D5-D7E0-293A-534C-C71A7E5BAFAD}"/>
              </a:ext>
            </a:extLst>
          </p:cNvPr>
          <p:cNvSpPr>
            <a:spLocks noGrp="1"/>
          </p:cNvSpPr>
          <p:nvPr>
            <p:ph type="sldNum" sz="quarter" idx="12"/>
          </p:nvPr>
        </p:nvSpPr>
        <p:spPr/>
        <p:txBody>
          <a:bodyPr/>
          <a:lstStyle/>
          <a:p>
            <a:fld id="{4C035DA2-9EE3-45C8-8CAC-C411CF3B5498}" type="slidenum">
              <a:rPr lang="en-US" smtClean="0"/>
              <a:t>‹#›</a:t>
            </a:fld>
            <a:endParaRPr lang="en-US"/>
          </a:p>
        </p:txBody>
      </p:sp>
    </p:spTree>
    <p:extLst>
      <p:ext uri="{BB962C8B-B14F-4D97-AF65-F5344CB8AC3E}">
        <p14:creationId xmlns:p14="http://schemas.microsoft.com/office/powerpoint/2010/main" val="419317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9328-4938-CD3E-55DD-E607F333E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B2DB7C-ADFD-C1F5-E9C1-045ECBE21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FB290F-D629-7DE5-F402-EB7FD62885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46A61F-B933-8568-D4BB-4514C7945AEC}"/>
              </a:ext>
            </a:extLst>
          </p:cNvPr>
          <p:cNvSpPr>
            <a:spLocks noGrp="1"/>
          </p:cNvSpPr>
          <p:nvPr>
            <p:ph type="dt" sz="half" idx="10"/>
          </p:nvPr>
        </p:nvSpPr>
        <p:spPr/>
        <p:txBody>
          <a:bodyPr/>
          <a:lstStyle/>
          <a:p>
            <a:fld id="{DB68D00E-3656-4CDD-A0D6-FD4BF90EE3A2}" type="datetimeFigureOut">
              <a:rPr lang="en-US" smtClean="0"/>
              <a:t>8/27/2025</a:t>
            </a:fld>
            <a:endParaRPr lang="en-US"/>
          </a:p>
        </p:txBody>
      </p:sp>
      <p:sp>
        <p:nvSpPr>
          <p:cNvPr id="6" name="Footer Placeholder 5">
            <a:extLst>
              <a:ext uri="{FF2B5EF4-FFF2-40B4-BE49-F238E27FC236}">
                <a16:creationId xmlns:a16="http://schemas.microsoft.com/office/drawing/2014/main" id="{D25FAC8E-7099-ACE2-D1EC-663777287E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091829-EA35-3EFA-F957-C0DE2136FEE8}"/>
              </a:ext>
            </a:extLst>
          </p:cNvPr>
          <p:cNvSpPr>
            <a:spLocks noGrp="1"/>
          </p:cNvSpPr>
          <p:nvPr>
            <p:ph type="sldNum" sz="quarter" idx="12"/>
          </p:nvPr>
        </p:nvSpPr>
        <p:spPr/>
        <p:txBody>
          <a:bodyPr/>
          <a:lstStyle/>
          <a:p>
            <a:fld id="{4C035DA2-9EE3-45C8-8CAC-C411CF3B5498}" type="slidenum">
              <a:rPr lang="en-US" smtClean="0"/>
              <a:t>‹#›</a:t>
            </a:fld>
            <a:endParaRPr lang="en-US"/>
          </a:p>
        </p:txBody>
      </p:sp>
    </p:spTree>
    <p:extLst>
      <p:ext uri="{BB962C8B-B14F-4D97-AF65-F5344CB8AC3E}">
        <p14:creationId xmlns:p14="http://schemas.microsoft.com/office/powerpoint/2010/main" val="649776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C66787-8FA2-520E-6B69-F5A7A62A33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974668-030E-F63B-4A7F-B72B6264D0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48ACDB-7596-BD80-B58F-0CA341879E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68D00E-3656-4CDD-A0D6-FD4BF90EE3A2}" type="datetimeFigureOut">
              <a:rPr lang="en-US" smtClean="0"/>
              <a:t>8/27/2025</a:t>
            </a:fld>
            <a:endParaRPr lang="en-US"/>
          </a:p>
        </p:txBody>
      </p:sp>
      <p:sp>
        <p:nvSpPr>
          <p:cNvPr id="5" name="Footer Placeholder 4">
            <a:extLst>
              <a:ext uri="{FF2B5EF4-FFF2-40B4-BE49-F238E27FC236}">
                <a16:creationId xmlns:a16="http://schemas.microsoft.com/office/drawing/2014/main" id="{A310FEE1-8318-3F93-ADD3-CCFB2CF759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AABAA0B-35E7-DC4E-5598-8D1C3F6F9F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035DA2-9EE3-45C8-8CAC-C411CF3B5498}" type="slidenum">
              <a:rPr lang="en-US" smtClean="0"/>
              <a:t>‹#›</a:t>
            </a:fld>
            <a:endParaRPr lang="en-US"/>
          </a:p>
        </p:txBody>
      </p:sp>
    </p:spTree>
    <p:extLst>
      <p:ext uri="{BB962C8B-B14F-4D97-AF65-F5344CB8AC3E}">
        <p14:creationId xmlns:p14="http://schemas.microsoft.com/office/powerpoint/2010/main" val="3329266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813"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4939" y="1590369"/>
            <a:ext cx="10083968"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srgbClr val="008000">
                  <a:tint val="75000"/>
                </a:srgbClr>
              </a:solidFill>
              <a:latin typeface="Comic Sans MS" pitchFamily="66"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srgbClr val="008000">
                  <a:tint val="75000"/>
                </a:srgbClr>
              </a:solidFill>
              <a:latin typeface="Comic Sans MS" pitchFamily="66"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E1107917-7F0C-4F83-BE86-78B7B10ED558}" type="slidenum">
              <a:rPr lang="en-US" smtClean="0">
                <a:solidFill>
                  <a:srgbClr val="008000">
                    <a:tint val="75000"/>
                  </a:srgbClr>
                </a:solidFill>
                <a:latin typeface="Comic Sans MS" pitchFamily="66" charset="0"/>
              </a:rPr>
              <a:pPr fontAlgn="base">
                <a:spcBef>
                  <a:spcPct val="0"/>
                </a:spcBef>
                <a:spcAft>
                  <a:spcPct val="0"/>
                </a:spcAft>
                <a:defRPr/>
              </a:pPr>
              <a:t>‹#›</a:t>
            </a:fld>
            <a:endParaRPr lang="en-US">
              <a:solidFill>
                <a:srgbClr val="008000">
                  <a:tint val="75000"/>
                </a:srgbClr>
              </a:solidFill>
              <a:latin typeface="Comic Sans MS" pitchFamily="66" charset="0"/>
            </a:endParaRPr>
          </a:p>
        </p:txBody>
      </p:sp>
    </p:spTree>
    <p:extLst>
      <p:ext uri="{BB962C8B-B14F-4D97-AF65-F5344CB8AC3E}">
        <p14:creationId xmlns:p14="http://schemas.microsoft.com/office/powerpoint/2010/main" val="2113415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457200" rtl="0" eaLnBrk="1" latinLnBrk="0" hangingPunct="1">
        <a:spcBef>
          <a:spcPct val="0"/>
        </a:spcBef>
        <a:buNone/>
        <a:defRPr sz="4000" b="1" kern="1200">
          <a:solidFill>
            <a:schemeClr val="tx1"/>
          </a:solidFill>
          <a:latin typeface="+mj-lt"/>
          <a:ea typeface="+mj-ea"/>
          <a:cs typeface="+mj-cs"/>
        </a:defRPr>
      </a:lvl1pPr>
    </p:titleStyle>
    <p:bodyStyle>
      <a:lvl1pPr marL="0" indent="0" algn="l" defTabSz="457200" rtl="0" eaLnBrk="1" latinLnBrk="0" hangingPunct="1">
        <a:spcBef>
          <a:spcPts val="0"/>
        </a:spcBef>
        <a:spcAft>
          <a:spcPts val="40"/>
        </a:spcAft>
        <a:buFont typeface="Arial"/>
        <a:buNone/>
        <a:defRPr sz="2800" kern="1200">
          <a:solidFill>
            <a:schemeClr val="tx1"/>
          </a:solidFill>
          <a:latin typeface="+mn-lt"/>
          <a:ea typeface="+mn-ea"/>
          <a:cs typeface="+mn-cs"/>
        </a:defRPr>
      </a:lvl1pPr>
      <a:lvl2pPr marL="914400" indent="-457200" algn="l" defTabSz="457200" rtl="0" eaLnBrk="1" latinLnBrk="0" hangingPunct="1">
        <a:spcBef>
          <a:spcPts val="0"/>
        </a:spcBef>
        <a:spcAft>
          <a:spcPts val="40"/>
        </a:spcAft>
        <a:buFont typeface="Wingdings" panose="05000000000000000000" pitchFamily="2" charset="2"/>
        <a:buChar char="Ø"/>
        <a:defRPr sz="2600" kern="1200">
          <a:solidFill>
            <a:schemeClr val="tx1"/>
          </a:solidFill>
          <a:latin typeface="+mn-lt"/>
          <a:ea typeface="+mn-ea"/>
          <a:cs typeface="+mn-cs"/>
        </a:defRPr>
      </a:lvl2pPr>
      <a:lvl3pPr marL="1143000" indent="-228600" algn="l" defTabSz="457200" rtl="0" eaLnBrk="1" latinLnBrk="0" hangingPunct="1">
        <a:spcBef>
          <a:spcPts val="0"/>
        </a:spcBef>
        <a:spcAft>
          <a:spcPts val="4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png"/><Relationship Id="rId18" Type="http://schemas.openxmlformats.org/officeDocument/2006/relationships/image" Target="../media/image43.png"/><Relationship Id="rId26" Type="http://schemas.openxmlformats.org/officeDocument/2006/relationships/image" Target="../media/image50.png"/><Relationship Id="rId3" Type="http://schemas.openxmlformats.org/officeDocument/2006/relationships/image" Target="../media/image31.png"/><Relationship Id="rId21" Type="http://schemas.openxmlformats.org/officeDocument/2006/relationships/image" Target="../media/image45.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image" Target="../media/image42.png"/><Relationship Id="rId25" Type="http://schemas.openxmlformats.org/officeDocument/2006/relationships/image" Target="../media/image49.png"/><Relationship Id="rId2" Type="http://schemas.openxmlformats.org/officeDocument/2006/relationships/image" Target="../media/image30.jpeg"/><Relationship Id="rId16" Type="http://schemas.openxmlformats.org/officeDocument/2006/relationships/image" Target="../media/image41.png"/><Relationship Id="rId20" Type="http://schemas.microsoft.com/office/2007/relationships/hdphoto" Target="../media/hdphoto3.wdp"/><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24.png"/><Relationship Id="rId24" Type="http://schemas.openxmlformats.org/officeDocument/2006/relationships/image" Target="../media/image48.png"/><Relationship Id="rId5" Type="http://schemas.openxmlformats.org/officeDocument/2006/relationships/image" Target="../media/image33.png"/><Relationship Id="rId15" Type="http://schemas.openxmlformats.org/officeDocument/2006/relationships/image" Target="../media/image40.png"/><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image" Target="../media/image37.png"/><Relationship Id="rId19" Type="http://schemas.openxmlformats.org/officeDocument/2006/relationships/image" Target="../media/image44.png"/><Relationship Id="rId4" Type="http://schemas.openxmlformats.org/officeDocument/2006/relationships/image" Target="../media/image32.png"/><Relationship Id="rId9" Type="http://schemas.openxmlformats.org/officeDocument/2006/relationships/image" Target="../media/image25.png"/><Relationship Id="rId14" Type="http://schemas.microsoft.com/office/2007/relationships/hdphoto" Target="../media/hdphoto2.wdp"/><Relationship Id="rId22" Type="http://schemas.openxmlformats.org/officeDocument/2006/relationships/image" Target="../media/image46.png"/><Relationship Id="rId27"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8.png"/><Relationship Id="rId18" Type="http://schemas.openxmlformats.org/officeDocument/2006/relationships/image" Target="../media/image42.png"/><Relationship Id="rId26" Type="http://schemas.openxmlformats.org/officeDocument/2006/relationships/image" Target="../media/image52.png"/><Relationship Id="rId3" Type="http://schemas.openxmlformats.org/officeDocument/2006/relationships/image" Target="../media/image30.jpeg"/><Relationship Id="rId21" Type="http://schemas.microsoft.com/office/2007/relationships/hdphoto" Target="../media/hdphoto3.wdp"/><Relationship Id="rId7" Type="http://schemas.openxmlformats.org/officeDocument/2006/relationships/image" Target="../media/image35.png"/><Relationship Id="rId12" Type="http://schemas.openxmlformats.org/officeDocument/2006/relationships/image" Target="../media/image24.png"/><Relationship Id="rId17" Type="http://schemas.openxmlformats.org/officeDocument/2006/relationships/image" Target="../media/image41.png"/><Relationship Id="rId25" Type="http://schemas.openxmlformats.org/officeDocument/2006/relationships/image" Target="../media/image51.png"/><Relationship Id="rId2" Type="http://schemas.openxmlformats.org/officeDocument/2006/relationships/notesSlide" Target="../notesSlides/notesSlide1.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34.png"/><Relationship Id="rId11" Type="http://schemas.openxmlformats.org/officeDocument/2006/relationships/image" Target="../media/image37.png"/><Relationship Id="rId24" Type="http://schemas.openxmlformats.org/officeDocument/2006/relationships/image" Target="../media/image49.png"/><Relationship Id="rId5" Type="http://schemas.openxmlformats.org/officeDocument/2006/relationships/image" Target="../media/image33.png"/><Relationship Id="rId15" Type="http://schemas.microsoft.com/office/2007/relationships/hdphoto" Target="../media/hdphoto2.wdp"/><Relationship Id="rId23" Type="http://schemas.openxmlformats.org/officeDocument/2006/relationships/image" Target="../media/image50.png"/><Relationship Id="rId10" Type="http://schemas.openxmlformats.org/officeDocument/2006/relationships/image" Target="../media/image25.png"/><Relationship Id="rId19" Type="http://schemas.openxmlformats.org/officeDocument/2006/relationships/image" Target="../media/image43.png"/><Relationship Id="rId4" Type="http://schemas.openxmlformats.org/officeDocument/2006/relationships/image" Target="../media/image32.png"/><Relationship Id="rId9" Type="http://schemas.openxmlformats.org/officeDocument/2006/relationships/image" Target="../media/image31.png"/><Relationship Id="rId14" Type="http://schemas.openxmlformats.org/officeDocument/2006/relationships/image" Target="../media/image39.png"/><Relationship Id="rId22"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8.png"/><Relationship Id="rId18" Type="http://schemas.openxmlformats.org/officeDocument/2006/relationships/image" Target="../media/image42.png"/><Relationship Id="rId26" Type="http://schemas.openxmlformats.org/officeDocument/2006/relationships/image" Target="../media/image52.png"/><Relationship Id="rId3" Type="http://schemas.openxmlformats.org/officeDocument/2006/relationships/image" Target="../media/image30.jpeg"/><Relationship Id="rId21" Type="http://schemas.microsoft.com/office/2007/relationships/hdphoto" Target="../media/hdphoto3.wdp"/><Relationship Id="rId7" Type="http://schemas.openxmlformats.org/officeDocument/2006/relationships/image" Target="../media/image35.png"/><Relationship Id="rId12" Type="http://schemas.openxmlformats.org/officeDocument/2006/relationships/image" Target="../media/image24.png"/><Relationship Id="rId17" Type="http://schemas.openxmlformats.org/officeDocument/2006/relationships/image" Target="../media/image41.png"/><Relationship Id="rId25" Type="http://schemas.openxmlformats.org/officeDocument/2006/relationships/image" Target="../media/image51.png"/><Relationship Id="rId2" Type="http://schemas.openxmlformats.org/officeDocument/2006/relationships/notesSlide" Target="../notesSlides/notesSlide2.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34.png"/><Relationship Id="rId11" Type="http://schemas.openxmlformats.org/officeDocument/2006/relationships/image" Target="../media/image37.png"/><Relationship Id="rId24" Type="http://schemas.openxmlformats.org/officeDocument/2006/relationships/image" Target="../media/image49.png"/><Relationship Id="rId5" Type="http://schemas.openxmlformats.org/officeDocument/2006/relationships/image" Target="../media/image33.png"/><Relationship Id="rId15" Type="http://schemas.microsoft.com/office/2007/relationships/hdphoto" Target="../media/hdphoto2.wdp"/><Relationship Id="rId23" Type="http://schemas.openxmlformats.org/officeDocument/2006/relationships/image" Target="../media/image50.png"/><Relationship Id="rId10" Type="http://schemas.openxmlformats.org/officeDocument/2006/relationships/image" Target="../media/image25.png"/><Relationship Id="rId19" Type="http://schemas.openxmlformats.org/officeDocument/2006/relationships/image" Target="../media/image43.png"/><Relationship Id="rId4" Type="http://schemas.openxmlformats.org/officeDocument/2006/relationships/image" Target="../media/image32.png"/><Relationship Id="rId9" Type="http://schemas.openxmlformats.org/officeDocument/2006/relationships/image" Target="../media/image31.png"/><Relationship Id="rId14" Type="http://schemas.openxmlformats.org/officeDocument/2006/relationships/image" Target="../media/image39.png"/><Relationship Id="rId22"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2.wdp"/><Relationship Id="rId18" Type="http://schemas.openxmlformats.org/officeDocument/2006/relationships/image" Target="../media/image44.png"/><Relationship Id="rId3" Type="http://schemas.openxmlformats.org/officeDocument/2006/relationships/image" Target="../media/image32.png"/><Relationship Id="rId21" Type="http://schemas.openxmlformats.org/officeDocument/2006/relationships/image" Target="../media/image46.png"/><Relationship Id="rId7" Type="http://schemas.openxmlformats.org/officeDocument/2006/relationships/image" Target="../media/image36.png"/><Relationship Id="rId12" Type="http://schemas.openxmlformats.org/officeDocument/2006/relationships/image" Target="../media/image39.png"/><Relationship Id="rId17" Type="http://schemas.openxmlformats.org/officeDocument/2006/relationships/image" Target="../media/image43.png"/><Relationship Id="rId25" Type="http://schemas.openxmlformats.org/officeDocument/2006/relationships/image" Target="../media/image50.png"/><Relationship Id="rId2" Type="http://schemas.openxmlformats.org/officeDocument/2006/relationships/image" Target="../media/image30.jpeg"/><Relationship Id="rId16" Type="http://schemas.openxmlformats.org/officeDocument/2006/relationships/image" Target="../media/image42.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8.png"/><Relationship Id="rId24" Type="http://schemas.openxmlformats.org/officeDocument/2006/relationships/image" Target="../media/image49.png"/><Relationship Id="rId5" Type="http://schemas.openxmlformats.org/officeDocument/2006/relationships/image" Target="../media/image34.png"/><Relationship Id="rId15" Type="http://schemas.openxmlformats.org/officeDocument/2006/relationships/image" Target="../media/image41.png"/><Relationship Id="rId23" Type="http://schemas.openxmlformats.org/officeDocument/2006/relationships/image" Target="../media/image48.png"/><Relationship Id="rId10" Type="http://schemas.openxmlformats.org/officeDocument/2006/relationships/image" Target="../media/image24.png"/><Relationship Id="rId19" Type="http://schemas.microsoft.com/office/2007/relationships/hdphoto" Target="../media/hdphoto3.wdp"/><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image" Target="../media/image40.png"/><Relationship Id="rId22"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5.png"/><Relationship Id="rId18" Type="http://schemas.openxmlformats.org/officeDocument/2006/relationships/image" Target="../media/image41.png"/><Relationship Id="rId3" Type="http://schemas.openxmlformats.org/officeDocument/2006/relationships/image" Target="../media/image32.png"/><Relationship Id="rId21" Type="http://schemas.openxmlformats.org/officeDocument/2006/relationships/image" Target="../media/image44.png"/><Relationship Id="rId7" Type="http://schemas.openxmlformats.org/officeDocument/2006/relationships/image" Target="../media/image39.png"/><Relationship Id="rId12" Type="http://schemas.openxmlformats.org/officeDocument/2006/relationships/image" Target="../media/image34.png"/><Relationship Id="rId17" Type="http://schemas.openxmlformats.org/officeDocument/2006/relationships/image" Target="../media/image40.png"/><Relationship Id="rId2" Type="http://schemas.openxmlformats.org/officeDocument/2006/relationships/image" Target="../media/image30.jpeg"/><Relationship Id="rId16" Type="http://schemas.openxmlformats.org/officeDocument/2006/relationships/image" Target="../media/image37.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53.png"/><Relationship Id="rId24" Type="http://schemas.openxmlformats.org/officeDocument/2006/relationships/image" Target="../media/image50.png"/><Relationship Id="rId5" Type="http://schemas.openxmlformats.org/officeDocument/2006/relationships/image" Target="../media/image24.png"/><Relationship Id="rId15" Type="http://schemas.openxmlformats.org/officeDocument/2006/relationships/image" Target="../media/image25.png"/><Relationship Id="rId23" Type="http://schemas.openxmlformats.org/officeDocument/2006/relationships/image" Target="../media/image45.png"/><Relationship Id="rId10" Type="http://schemas.openxmlformats.org/officeDocument/2006/relationships/image" Target="../media/image31.png"/><Relationship Id="rId19" Type="http://schemas.openxmlformats.org/officeDocument/2006/relationships/image" Target="../media/image42.png"/><Relationship Id="rId4" Type="http://schemas.openxmlformats.org/officeDocument/2006/relationships/image" Target="../media/image33.png"/><Relationship Id="rId9" Type="http://schemas.openxmlformats.org/officeDocument/2006/relationships/image" Target="../media/image49.png"/><Relationship Id="rId14" Type="http://schemas.openxmlformats.org/officeDocument/2006/relationships/image" Target="../media/image36.png"/><Relationship Id="rId22" Type="http://schemas.microsoft.com/office/2007/relationships/hdphoto" Target="../media/hdphoto3.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mailto:SpecialDiet@lausd.net"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oom with a table and chairs&#10;&#10;Description automatically generated">
            <a:extLst>
              <a:ext uri="{FF2B5EF4-FFF2-40B4-BE49-F238E27FC236}">
                <a16:creationId xmlns:a16="http://schemas.microsoft.com/office/drawing/2014/main" id="{4680DEAA-4CAE-933F-E95B-B5FD0E030771}"/>
              </a:ext>
            </a:extLst>
          </p:cNvPr>
          <p:cNvPicPr>
            <a:picLocks noGrp="1" noChangeAspect="1"/>
          </p:cNvPicPr>
          <p:nvPr>
            <p:ph idx="1"/>
          </p:nvPr>
        </p:nvPicPr>
        <p:blipFill>
          <a:blip r:embed="rId2">
            <a:alphaModFix/>
            <a:extLst>
              <a:ext uri="{28A0092B-C50C-407E-A947-70E740481C1C}">
                <a14:useLocalDpi xmlns:a14="http://schemas.microsoft.com/office/drawing/2010/main" val="0"/>
              </a:ext>
            </a:extLst>
          </a:blip>
          <a:stretch>
            <a:fillRect/>
          </a:stretch>
        </p:blipFill>
        <p:spPr>
          <a:xfrm>
            <a:off x="0" y="-1"/>
            <a:ext cx="12192000" cy="6858001"/>
          </a:xfrm>
        </p:spPr>
      </p:pic>
      <p:sp>
        <p:nvSpPr>
          <p:cNvPr id="2" name="Title 1">
            <a:extLst>
              <a:ext uri="{FF2B5EF4-FFF2-40B4-BE49-F238E27FC236}">
                <a16:creationId xmlns:a16="http://schemas.microsoft.com/office/drawing/2014/main" id="{78DD40DA-D987-E9AB-BE0E-D8DE81EFC61D}"/>
              </a:ext>
            </a:extLst>
          </p:cNvPr>
          <p:cNvSpPr>
            <a:spLocks noGrp="1"/>
          </p:cNvSpPr>
          <p:nvPr>
            <p:ph type="title"/>
          </p:nvPr>
        </p:nvSpPr>
        <p:spPr>
          <a:xfrm>
            <a:off x="-731808" y="-7508"/>
            <a:ext cx="10265433" cy="1768324"/>
          </a:xfrm>
        </p:spPr>
        <p:txBody>
          <a:bodyPr>
            <a:normAutofit/>
          </a:bodyPr>
          <a:lstStyle/>
          <a:p>
            <a:pPr algn="ctr"/>
            <a:r>
              <a:rPr lang="en-US" sz="5000" b="1" dirty="0">
                <a:ln w="19050">
                  <a:solidFill>
                    <a:schemeClr val="bg1"/>
                  </a:solidFill>
                </a:ln>
                <a:solidFill>
                  <a:srgbClr val="FE3C47"/>
                </a:solidFill>
                <a:latin typeface="Bernard MT Condensed" panose="02050806060905020404" pitchFamily="18" charset="0"/>
              </a:rPr>
              <a:t>Early Education Center 2025-2026</a:t>
            </a:r>
          </a:p>
        </p:txBody>
      </p:sp>
      <p:pic>
        <p:nvPicPr>
          <p:cNvPr id="4" name="Picture 3" descr="A blue and orange letters on a black background&#10;&#10;Description automatically generated">
            <a:extLst>
              <a:ext uri="{FF2B5EF4-FFF2-40B4-BE49-F238E27FC236}">
                <a16:creationId xmlns:a16="http://schemas.microsoft.com/office/drawing/2014/main" id="{1C4B445C-CA13-6EB9-B0FD-B981BD09F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2250" y="6356757"/>
            <a:ext cx="1988585" cy="341130"/>
          </a:xfrm>
          <a:prstGeom prst="rect">
            <a:avLst/>
          </a:prstGeom>
        </p:spPr>
      </p:pic>
    </p:spTree>
    <p:extLst>
      <p:ext uri="{BB962C8B-B14F-4D97-AF65-F5344CB8AC3E}">
        <p14:creationId xmlns:p14="http://schemas.microsoft.com/office/powerpoint/2010/main" val="2844198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FC51F-8D95-D0E7-44E6-7ED5C9533087}"/>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Procedure to Request Soy Milk</a:t>
            </a:r>
          </a:p>
        </p:txBody>
      </p:sp>
      <p:sp>
        <p:nvSpPr>
          <p:cNvPr id="3" name="Content Placeholder 2">
            <a:extLst>
              <a:ext uri="{FF2B5EF4-FFF2-40B4-BE49-F238E27FC236}">
                <a16:creationId xmlns:a16="http://schemas.microsoft.com/office/drawing/2014/main" id="{7FD32E33-A328-D6ED-0138-C15DE5E5A8B7}"/>
              </a:ext>
            </a:extLst>
          </p:cNvPr>
          <p:cNvSpPr>
            <a:spLocks noGrp="1"/>
          </p:cNvSpPr>
          <p:nvPr>
            <p:ph idx="1"/>
          </p:nvPr>
        </p:nvSpPr>
        <p:spPr>
          <a:xfrm>
            <a:off x="323126" y="2080268"/>
            <a:ext cx="6060311" cy="4351338"/>
          </a:xfrm>
        </p:spPr>
        <p:txBody>
          <a:bodyPr/>
          <a:lstStyle/>
          <a:p>
            <a:pPr marL="457200" lvl="1" indent="0">
              <a:spcBef>
                <a:spcPts val="0"/>
              </a:spcBef>
              <a:spcAft>
                <a:spcPts val="1000"/>
              </a:spcAft>
              <a:buFont typeface="Arial" panose="020B0604020202020204" pitchFamily="34" charset="0"/>
              <a:buNone/>
            </a:pPr>
            <a:r>
              <a:rPr lang="en-US" sz="2800" dirty="0"/>
              <a:t>Parents/Guardians may complete the “Parent/Guardian Request to Substitute Soy Milk for Fluid Milk” form and submit it to the School Food Service Manager.</a:t>
            </a:r>
          </a:p>
          <a:p>
            <a:pPr marL="804672" lvl="1" indent="-347472">
              <a:spcBef>
                <a:spcPts val="0"/>
              </a:spcBef>
            </a:pPr>
            <a:r>
              <a:rPr lang="en-US" sz="2800" dirty="0"/>
              <a:t>A medical authority signature is not required for the form.</a:t>
            </a:r>
          </a:p>
          <a:p>
            <a:endParaRPr lang="en-US" dirty="0"/>
          </a:p>
        </p:txBody>
      </p:sp>
      <p:pic>
        <p:nvPicPr>
          <p:cNvPr id="5" name="Picture 4">
            <a:extLst>
              <a:ext uri="{FF2B5EF4-FFF2-40B4-BE49-F238E27FC236}">
                <a16:creationId xmlns:a16="http://schemas.microsoft.com/office/drawing/2014/main" id="{E2CDE96C-02A5-F6F5-4904-1AFFF0C4FA51}"/>
              </a:ext>
            </a:extLst>
          </p:cNvPr>
          <p:cNvPicPr>
            <a:picLocks noChangeAspect="1"/>
          </p:cNvPicPr>
          <p:nvPr/>
        </p:nvPicPr>
        <p:blipFill>
          <a:blip r:embed="rId2"/>
          <a:stretch>
            <a:fillRect/>
          </a:stretch>
        </p:blipFill>
        <p:spPr>
          <a:xfrm>
            <a:off x="7242480" y="1527860"/>
            <a:ext cx="4172488" cy="5060006"/>
          </a:xfrm>
          <a:prstGeom prst="rect">
            <a:avLst/>
          </a:prstGeom>
          <a:ln w="38100">
            <a:solidFill>
              <a:srgbClr val="000000"/>
            </a:solidFill>
          </a:ln>
        </p:spPr>
      </p:pic>
    </p:spTree>
    <p:extLst>
      <p:ext uri="{BB962C8B-B14F-4D97-AF65-F5344CB8AC3E}">
        <p14:creationId xmlns:p14="http://schemas.microsoft.com/office/powerpoint/2010/main" val="1260895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0043B0BE-E83C-D02D-5F3C-9362C337F8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A4B28A-2C69-871D-F8A3-E61B5CE0FB27}"/>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Menu Questions?</a:t>
            </a:r>
          </a:p>
        </p:txBody>
      </p:sp>
      <p:sp>
        <p:nvSpPr>
          <p:cNvPr id="3" name="Content Placeholder 2">
            <a:extLst>
              <a:ext uri="{FF2B5EF4-FFF2-40B4-BE49-F238E27FC236}">
                <a16:creationId xmlns:a16="http://schemas.microsoft.com/office/drawing/2014/main" id="{AA090C90-303C-120F-2BDC-3C5A22EAA86F}"/>
              </a:ext>
            </a:extLst>
          </p:cNvPr>
          <p:cNvSpPr>
            <a:spLocks noGrp="1"/>
          </p:cNvSpPr>
          <p:nvPr>
            <p:ph idx="1"/>
          </p:nvPr>
        </p:nvSpPr>
        <p:spPr>
          <a:xfrm>
            <a:off x="926974" y="1690688"/>
            <a:ext cx="9631757" cy="4351338"/>
          </a:xfrm>
        </p:spPr>
        <p:txBody>
          <a:bodyPr>
            <a:normAutofit/>
          </a:bodyPr>
          <a:lstStyle/>
          <a:p>
            <a:pPr marL="0" indent="0">
              <a:buNone/>
            </a:pPr>
            <a:r>
              <a:rPr lang="en-US" dirty="0"/>
              <a:t>Contact the menu team for any questions regarding menu items and hazards for EEC. </a:t>
            </a:r>
          </a:p>
          <a:p>
            <a:pPr marL="0" indent="0">
              <a:buNone/>
            </a:pPr>
            <a:endParaRPr lang="en-US" sz="2000" dirty="0"/>
          </a:p>
        </p:txBody>
      </p:sp>
      <p:sp>
        <p:nvSpPr>
          <p:cNvPr id="4" name="TextBox 3">
            <a:extLst>
              <a:ext uri="{FF2B5EF4-FFF2-40B4-BE49-F238E27FC236}">
                <a16:creationId xmlns:a16="http://schemas.microsoft.com/office/drawing/2014/main" id="{2D39716B-EAA7-474E-DD34-C009B6DB0130}"/>
              </a:ext>
            </a:extLst>
          </p:cNvPr>
          <p:cNvSpPr txBox="1"/>
          <p:nvPr/>
        </p:nvSpPr>
        <p:spPr>
          <a:xfrm>
            <a:off x="926974" y="3316857"/>
            <a:ext cx="9803104" cy="2997039"/>
          </a:xfrm>
          <a:prstGeom prst="rect">
            <a:avLst/>
          </a:prstGeom>
          <a:noFill/>
        </p:spPr>
        <p:txBody>
          <a:bodyPr wrap="square" rtlCol="0">
            <a:spAutoFit/>
          </a:bodyPr>
          <a:lstStyle/>
          <a:p>
            <a:pPr>
              <a:lnSpc>
                <a:spcPts val="2500"/>
              </a:lnSpc>
            </a:pPr>
            <a:r>
              <a:rPr lang="en-US" sz="2800" dirty="0"/>
              <a:t>North Region – Bobbie Diamond (bobbie.diamond@lausd.net)</a:t>
            </a:r>
          </a:p>
          <a:p>
            <a:pPr>
              <a:lnSpc>
                <a:spcPts val="2500"/>
              </a:lnSpc>
            </a:pPr>
            <a:endParaRPr lang="en-US" sz="2800" dirty="0"/>
          </a:p>
          <a:p>
            <a:pPr>
              <a:lnSpc>
                <a:spcPts val="2500"/>
              </a:lnSpc>
            </a:pPr>
            <a:r>
              <a:rPr lang="en-US" sz="2800" dirty="0"/>
              <a:t>East Region – Kim Nguyen (duyen.nguyen@lausd.net)</a:t>
            </a:r>
          </a:p>
          <a:p>
            <a:pPr>
              <a:lnSpc>
                <a:spcPts val="2500"/>
              </a:lnSpc>
            </a:pPr>
            <a:endParaRPr lang="en-US" sz="2800" dirty="0"/>
          </a:p>
          <a:p>
            <a:pPr>
              <a:lnSpc>
                <a:spcPts val="2500"/>
              </a:lnSpc>
            </a:pPr>
            <a:r>
              <a:rPr lang="en-US" sz="2800" dirty="0"/>
              <a:t>South Region – Kayley Drain (kayley.drain@lausd.net)</a:t>
            </a:r>
          </a:p>
          <a:p>
            <a:pPr>
              <a:lnSpc>
                <a:spcPts val="2500"/>
              </a:lnSpc>
            </a:pPr>
            <a:endParaRPr lang="en-US" sz="2800" dirty="0"/>
          </a:p>
          <a:p>
            <a:pPr>
              <a:lnSpc>
                <a:spcPts val="2500"/>
              </a:lnSpc>
            </a:pPr>
            <a:r>
              <a:rPr lang="en-US" sz="2800" dirty="0"/>
              <a:t>West Region – Ivy Marx (ivy.marx@lausd.net)</a:t>
            </a:r>
          </a:p>
          <a:p>
            <a:pPr>
              <a:lnSpc>
                <a:spcPts val="2500"/>
              </a:lnSpc>
            </a:pPr>
            <a:endParaRPr lang="en-US" sz="2800" dirty="0"/>
          </a:p>
          <a:p>
            <a:pPr>
              <a:lnSpc>
                <a:spcPts val="2500"/>
              </a:lnSpc>
            </a:pPr>
            <a:endParaRPr lang="en-US" sz="2800" dirty="0"/>
          </a:p>
        </p:txBody>
      </p:sp>
    </p:spTree>
    <p:extLst>
      <p:ext uri="{BB962C8B-B14F-4D97-AF65-F5344CB8AC3E}">
        <p14:creationId xmlns:p14="http://schemas.microsoft.com/office/powerpoint/2010/main" val="1153463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74D86-82FC-FABE-F175-A1A2145E3130}"/>
              </a:ext>
            </a:extLst>
          </p:cNvPr>
          <p:cNvSpPr>
            <a:spLocks noGrp="1"/>
          </p:cNvSpPr>
          <p:nvPr>
            <p:ph type="title"/>
          </p:nvPr>
        </p:nvSpPr>
        <p:spPr/>
        <p:txBody>
          <a:bodyPr>
            <a:normAutofit/>
          </a:bodyPr>
          <a:lstStyle/>
          <a:p>
            <a:r>
              <a:rPr lang="en-US" altLang="en-US" sz="5400" dirty="0">
                <a:solidFill>
                  <a:srgbClr val="27C2B2"/>
                </a:solidFill>
                <a:latin typeface="Bernard MT Condensed" panose="02050806060905020404" pitchFamily="18" charset="0"/>
              </a:rPr>
              <a:t>Attendance Records </a:t>
            </a:r>
            <a:endParaRPr lang="en-US" sz="5400" dirty="0">
              <a:solidFill>
                <a:srgbClr val="27C2B2"/>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9E6F4BEC-3761-4953-E455-E0E5FF1EA8B3}"/>
              </a:ext>
            </a:extLst>
          </p:cNvPr>
          <p:cNvSpPr>
            <a:spLocks noGrp="1"/>
          </p:cNvSpPr>
          <p:nvPr>
            <p:ph idx="1"/>
          </p:nvPr>
        </p:nvSpPr>
        <p:spPr/>
        <p:txBody>
          <a:bodyPr/>
          <a:lstStyle/>
          <a:p>
            <a:pPr marL="0" indent="0">
              <a:buNone/>
            </a:pPr>
            <a:r>
              <a:rPr lang="en-US" dirty="0">
                <a:solidFill>
                  <a:srgbClr val="000000"/>
                </a:solidFill>
              </a:rPr>
              <a:t>EECs are required to maintain documentation on the attendance of each participant at the center. </a:t>
            </a:r>
          </a:p>
          <a:p>
            <a:pPr marL="0" indent="0">
              <a:buNone/>
            </a:pPr>
            <a:endParaRPr lang="en-US" dirty="0"/>
          </a:p>
        </p:txBody>
      </p:sp>
      <p:sp>
        <p:nvSpPr>
          <p:cNvPr id="6" name="Rectangle 5">
            <a:extLst>
              <a:ext uri="{FF2B5EF4-FFF2-40B4-BE49-F238E27FC236}">
                <a16:creationId xmlns:a16="http://schemas.microsoft.com/office/drawing/2014/main" id="{37F9A47E-EBDC-72F9-28A2-495FCEDC314D}"/>
              </a:ext>
            </a:extLst>
          </p:cNvPr>
          <p:cNvSpPr/>
          <p:nvPr/>
        </p:nvSpPr>
        <p:spPr>
          <a:xfrm>
            <a:off x="662078" y="5817633"/>
            <a:ext cx="11136702" cy="954107"/>
          </a:xfrm>
          <a:prstGeom prst="rect">
            <a:avLst/>
          </a:prstGeom>
        </p:spPr>
        <p:txBody>
          <a:bodyPr wrap="square">
            <a:spAutoFit/>
          </a:bodyPr>
          <a:lstStyle/>
          <a:p>
            <a:pPr marL="57150">
              <a:defRPr/>
            </a:pPr>
            <a:r>
              <a:rPr lang="en-US" sz="2800" b="1" dirty="0">
                <a:solidFill>
                  <a:srgbClr val="000000"/>
                </a:solidFill>
              </a:rPr>
              <a:t>Note:</a:t>
            </a:r>
            <a:r>
              <a:rPr lang="en-US" sz="2800" dirty="0">
                <a:solidFill>
                  <a:srgbClr val="000000"/>
                </a:solidFill>
              </a:rPr>
              <a:t> Students </a:t>
            </a:r>
            <a:r>
              <a:rPr lang="en-US" sz="2800" u="sng" dirty="0">
                <a:solidFill>
                  <a:srgbClr val="000000"/>
                </a:solidFill>
              </a:rPr>
              <a:t>must</a:t>
            </a:r>
            <a:r>
              <a:rPr lang="en-US" sz="2800" dirty="0">
                <a:solidFill>
                  <a:srgbClr val="000000"/>
                </a:solidFill>
              </a:rPr>
              <a:t> be enrolled and in attendance for the FSD to receive reimbursement for meals claimed.  </a:t>
            </a:r>
          </a:p>
        </p:txBody>
      </p:sp>
      <p:sp>
        <p:nvSpPr>
          <p:cNvPr id="7" name="TextBox 6">
            <a:extLst>
              <a:ext uri="{FF2B5EF4-FFF2-40B4-BE49-F238E27FC236}">
                <a16:creationId xmlns:a16="http://schemas.microsoft.com/office/drawing/2014/main" id="{AEEBE78B-E82A-57EC-0F63-9BC65CBA63C6}"/>
              </a:ext>
            </a:extLst>
          </p:cNvPr>
          <p:cNvSpPr txBox="1"/>
          <p:nvPr/>
        </p:nvSpPr>
        <p:spPr>
          <a:xfrm>
            <a:off x="6230429" y="2878624"/>
            <a:ext cx="4876800" cy="2284793"/>
          </a:xfrm>
          <a:prstGeom prst="rect">
            <a:avLst/>
          </a:prstGeom>
          <a:noFill/>
        </p:spPr>
        <p:txBody>
          <a:bodyPr wrap="square" rtlCol="0">
            <a:spAutoFit/>
          </a:bodyPr>
          <a:lstStyle/>
          <a:p>
            <a:pPr>
              <a:spcAft>
                <a:spcPts val="1000"/>
              </a:spcAft>
            </a:pPr>
            <a:r>
              <a:rPr lang="en-US" sz="2600" dirty="0"/>
              <a:t>Attendance records contain:</a:t>
            </a:r>
          </a:p>
          <a:p>
            <a:pPr marL="804672" indent="-342900">
              <a:lnSpc>
                <a:spcPct val="90000"/>
              </a:lnSpc>
              <a:buFont typeface="Arial" panose="020B0604020202020204" pitchFamily="34" charset="0"/>
              <a:buChar char="•"/>
            </a:pPr>
            <a:r>
              <a:rPr lang="en-US" sz="2400" dirty="0"/>
              <a:t>First and last name of child</a:t>
            </a:r>
          </a:p>
          <a:p>
            <a:pPr marL="804672" indent="-342900">
              <a:lnSpc>
                <a:spcPct val="90000"/>
              </a:lnSpc>
              <a:buFont typeface="Arial" panose="020B0604020202020204" pitchFamily="34" charset="0"/>
              <a:buChar char="•"/>
            </a:pPr>
            <a:r>
              <a:rPr lang="en-US" sz="2400" dirty="0"/>
              <a:t>Contract time </a:t>
            </a:r>
          </a:p>
          <a:p>
            <a:pPr marL="804672" indent="-342900">
              <a:lnSpc>
                <a:spcPct val="90000"/>
              </a:lnSpc>
              <a:buFont typeface="Arial" panose="020B0604020202020204" pitchFamily="34" charset="0"/>
              <a:buChar char="•"/>
            </a:pPr>
            <a:r>
              <a:rPr lang="en-US" sz="2400" dirty="0"/>
              <a:t>Sign in and sign out times</a:t>
            </a:r>
          </a:p>
          <a:p>
            <a:pPr marL="804672" indent="-342900">
              <a:lnSpc>
                <a:spcPct val="90000"/>
              </a:lnSpc>
              <a:buFont typeface="Arial" panose="020B0604020202020204" pitchFamily="34" charset="0"/>
              <a:buChar char="•"/>
            </a:pPr>
            <a:r>
              <a:rPr lang="en-US" sz="2400" dirty="0"/>
              <a:t>Parent/guardians signature</a:t>
            </a:r>
          </a:p>
          <a:p>
            <a:pPr marL="804672" indent="-342900">
              <a:lnSpc>
                <a:spcPct val="90000"/>
              </a:lnSpc>
              <a:buFont typeface="Arial" panose="020B0604020202020204" pitchFamily="34" charset="0"/>
              <a:buChar char="•"/>
            </a:pPr>
            <a:r>
              <a:rPr lang="en-US" sz="2400" dirty="0"/>
              <a:t>Reason for absence</a:t>
            </a:r>
          </a:p>
        </p:txBody>
      </p:sp>
      <p:pic>
        <p:nvPicPr>
          <p:cNvPr id="8" name="Picture 7">
            <a:extLst>
              <a:ext uri="{FF2B5EF4-FFF2-40B4-BE49-F238E27FC236}">
                <a16:creationId xmlns:a16="http://schemas.microsoft.com/office/drawing/2014/main" id="{09980548-EBE8-F2E5-D737-E50D23085C51}"/>
              </a:ext>
            </a:extLst>
          </p:cNvPr>
          <p:cNvPicPr>
            <a:picLocks noChangeAspect="1"/>
          </p:cNvPicPr>
          <p:nvPr/>
        </p:nvPicPr>
        <p:blipFill>
          <a:blip r:embed="rId2"/>
          <a:stretch>
            <a:fillRect/>
          </a:stretch>
        </p:blipFill>
        <p:spPr>
          <a:xfrm>
            <a:off x="662078" y="2894514"/>
            <a:ext cx="4686185" cy="2745191"/>
          </a:xfrm>
          <a:prstGeom prst="rect">
            <a:avLst/>
          </a:prstGeom>
        </p:spPr>
      </p:pic>
    </p:spTree>
    <p:extLst>
      <p:ext uri="{BB962C8B-B14F-4D97-AF65-F5344CB8AC3E}">
        <p14:creationId xmlns:p14="http://schemas.microsoft.com/office/powerpoint/2010/main" val="439283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FC686701-A2E0-E6EC-3E90-4A360A0D2B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9503BB-D0AF-565F-E98A-5488EF3EF5DC}"/>
              </a:ext>
            </a:extLst>
          </p:cNvPr>
          <p:cNvSpPr>
            <a:spLocks noGrp="1"/>
          </p:cNvSpPr>
          <p:nvPr>
            <p:ph type="title"/>
          </p:nvPr>
        </p:nvSpPr>
        <p:spPr/>
        <p:txBody>
          <a:bodyPr>
            <a:normAutofit/>
          </a:bodyPr>
          <a:lstStyle/>
          <a:p>
            <a:r>
              <a:rPr lang="en-US" altLang="en-US" sz="5400" dirty="0">
                <a:solidFill>
                  <a:srgbClr val="27C2B2"/>
                </a:solidFill>
                <a:latin typeface="Bernard MT Condensed" panose="02050806060905020404" pitchFamily="18" charset="0"/>
              </a:rPr>
              <a:t>FSM Accountabilities</a:t>
            </a:r>
            <a:endParaRPr lang="en-US" sz="5400" dirty="0">
              <a:solidFill>
                <a:srgbClr val="27C2B2"/>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B1AAB4B1-14DE-7CBC-9850-41C621A02E3D}"/>
              </a:ext>
            </a:extLst>
          </p:cNvPr>
          <p:cNvSpPr>
            <a:spLocks noGrp="1"/>
          </p:cNvSpPr>
          <p:nvPr>
            <p:ph idx="1"/>
          </p:nvPr>
        </p:nvSpPr>
        <p:spPr>
          <a:xfrm>
            <a:off x="838200" y="1825625"/>
            <a:ext cx="10954109" cy="4667250"/>
          </a:xfrm>
        </p:spPr>
        <p:txBody>
          <a:bodyPr>
            <a:noAutofit/>
          </a:bodyPr>
          <a:lstStyle/>
          <a:p>
            <a:pPr marL="0" indent="0">
              <a:spcAft>
                <a:spcPts val="1000"/>
              </a:spcAft>
              <a:buNone/>
            </a:pPr>
            <a:r>
              <a:rPr lang="en-US" altLang="en-US" dirty="0">
                <a:solidFill>
                  <a:prstClr val="black"/>
                </a:solidFill>
              </a:rPr>
              <a:t>The FSM must complete:</a:t>
            </a:r>
          </a:p>
          <a:p>
            <a:pPr marL="804672" indent="-347472">
              <a:spcBef>
                <a:spcPts val="0"/>
              </a:spcBef>
            </a:pPr>
            <a:r>
              <a:rPr lang="en-US" altLang="en-US" dirty="0">
                <a:solidFill>
                  <a:prstClr val="black"/>
                </a:solidFill>
              </a:rPr>
              <a:t>EEC Weekly Compliance Checklist </a:t>
            </a:r>
          </a:p>
          <a:p>
            <a:pPr marL="804672" indent="-347472">
              <a:spcBef>
                <a:spcPts val="0"/>
              </a:spcBef>
            </a:pPr>
            <a:r>
              <a:rPr lang="en-US" altLang="en-US" dirty="0">
                <a:solidFill>
                  <a:prstClr val="black"/>
                </a:solidFill>
              </a:rPr>
              <a:t>Daily Meal Record (enter meal counts in CMS Daily Entry)</a:t>
            </a:r>
          </a:p>
          <a:p>
            <a:pPr marL="804672" indent="-347472">
              <a:spcBef>
                <a:spcPts val="0"/>
              </a:spcBef>
            </a:pPr>
            <a:r>
              <a:rPr lang="en-US" altLang="en-US" dirty="0">
                <a:solidFill>
                  <a:prstClr val="black"/>
                </a:solidFill>
              </a:rPr>
              <a:t>Snack Count Forms (enter meal counts in CMS Daily Entry)</a:t>
            </a:r>
          </a:p>
          <a:p>
            <a:pPr marL="804672" indent="-347472">
              <a:spcBef>
                <a:spcPts val="0"/>
              </a:spcBef>
            </a:pPr>
            <a:r>
              <a:rPr lang="en-US" altLang="en-US" dirty="0">
                <a:solidFill>
                  <a:prstClr val="black"/>
                </a:solidFill>
              </a:rPr>
              <a:t>HACCP Logs </a:t>
            </a:r>
          </a:p>
          <a:p>
            <a:pPr marL="0" indent="0">
              <a:spcBef>
                <a:spcPts val="0"/>
              </a:spcBef>
              <a:buNone/>
            </a:pPr>
            <a:endParaRPr lang="en-US" altLang="en-US" dirty="0">
              <a:solidFill>
                <a:prstClr val="black"/>
              </a:solidFill>
            </a:endParaRPr>
          </a:p>
          <a:p>
            <a:pPr marL="0" indent="0">
              <a:spcBef>
                <a:spcPts val="0"/>
              </a:spcBef>
              <a:buNone/>
            </a:pPr>
            <a:r>
              <a:rPr lang="en-US" altLang="en-US" dirty="0">
                <a:solidFill>
                  <a:prstClr val="black"/>
                </a:solidFill>
              </a:rPr>
              <a:t>Other duties:</a:t>
            </a:r>
          </a:p>
          <a:p>
            <a:pPr marL="804672" indent="-347472">
              <a:spcBef>
                <a:spcPts val="0"/>
              </a:spcBef>
            </a:pPr>
            <a:r>
              <a:rPr lang="en-US" altLang="en-US" dirty="0">
                <a:solidFill>
                  <a:prstClr val="black"/>
                </a:solidFill>
              </a:rPr>
              <a:t>Verify information is true and accurate on all documents by the attendance records (</a:t>
            </a:r>
            <a:r>
              <a:rPr lang="en-US" altLang="en-US" dirty="0"/>
              <a:t>Notify the AFSS of discrepancies)</a:t>
            </a:r>
          </a:p>
          <a:p>
            <a:pPr marL="804672" indent="-347472">
              <a:spcBef>
                <a:spcPts val="0"/>
              </a:spcBef>
            </a:pPr>
            <a:r>
              <a:rPr lang="en-US" altLang="en-US" dirty="0"/>
              <a:t>Provide the annual training for all Food Service Staff and EEC Staff on program procedures.</a:t>
            </a:r>
          </a:p>
          <a:p>
            <a:pPr marL="0" indent="0">
              <a:buNone/>
            </a:pPr>
            <a:endParaRPr lang="en-US" dirty="0"/>
          </a:p>
        </p:txBody>
      </p:sp>
    </p:spTree>
    <p:extLst>
      <p:ext uri="{BB962C8B-B14F-4D97-AF65-F5344CB8AC3E}">
        <p14:creationId xmlns:p14="http://schemas.microsoft.com/office/powerpoint/2010/main" val="3440160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F7A55-2CB1-4C64-6415-CE07B65FA248}"/>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Verification of Meals Claimed </a:t>
            </a:r>
          </a:p>
        </p:txBody>
      </p:sp>
      <p:sp>
        <p:nvSpPr>
          <p:cNvPr id="3" name="Content Placeholder 2">
            <a:extLst>
              <a:ext uri="{FF2B5EF4-FFF2-40B4-BE49-F238E27FC236}">
                <a16:creationId xmlns:a16="http://schemas.microsoft.com/office/drawing/2014/main" id="{7B8C24F7-9BF3-8394-3690-3291037DBCC1}"/>
              </a:ext>
            </a:extLst>
          </p:cNvPr>
          <p:cNvSpPr>
            <a:spLocks noGrp="1"/>
          </p:cNvSpPr>
          <p:nvPr>
            <p:ph idx="1"/>
          </p:nvPr>
        </p:nvSpPr>
        <p:spPr/>
        <p:txBody>
          <a:bodyPr>
            <a:normAutofit/>
          </a:bodyPr>
          <a:lstStyle/>
          <a:p>
            <a:pPr marL="0" indent="0">
              <a:spcAft>
                <a:spcPts val="1000"/>
              </a:spcAft>
              <a:buNone/>
            </a:pPr>
            <a:r>
              <a:rPr lang="en-US" dirty="0"/>
              <a:t>Food Services Staff is responsible for counting the number of children signed in on the daily attendance roster and comparing it to the number of meals served.</a:t>
            </a:r>
          </a:p>
          <a:p>
            <a:pPr marL="800100" indent="-342900">
              <a:spcBef>
                <a:spcPts val="0"/>
              </a:spcBef>
            </a:pPr>
            <a:r>
              <a:rPr lang="en-US" dirty="0"/>
              <a:t>If parents/guardians do not sign in/out teachers or administrator will place a check mark on the sign in/out form to indicate the student is in attendance. </a:t>
            </a:r>
          </a:p>
          <a:p>
            <a:pPr marL="800100" indent="-342900">
              <a:spcBef>
                <a:spcPts val="0"/>
              </a:spcBef>
            </a:pPr>
            <a:r>
              <a:rPr lang="en-US" dirty="0"/>
              <a:t>Each institution shall certify that the claim is correct and that records are available to support the claim. </a:t>
            </a:r>
          </a:p>
          <a:p>
            <a:pPr marL="800100" indent="-342900">
              <a:spcBef>
                <a:spcPts val="0"/>
              </a:spcBef>
            </a:pPr>
            <a:r>
              <a:rPr lang="en-US" dirty="0"/>
              <a:t>Attendance counts will be entered in Newton </a:t>
            </a:r>
            <a:r>
              <a:rPr lang="en-US"/>
              <a:t>FOH daily.</a:t>
            </a:r>
            <a:endParaRPr lang="en-US" dirty="0"/>
          </a:p>
          <a:p>
            <a:pPr marL="0" indent="0">
              <a:buNone/>
            </a:pPr>
            <a:endParaRPr lang="en-US" sz="2400" dirty="0"/>
          </a:p>
        </p:txBody>
      </p:sp>
    </p:spTree>
    <p:extLst>
      <p:ext uri="{BB962C8B-B14F-4D97-AF65-F5344CB8AC3E}">
        <p14:creationId xmlns:p14="http://schemas.microsoft.com/office/powerpoint/2010/main" val="343506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66192-350C-3C40-9252-6E99B3589305}"/>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Meal Claim Discrepancies</a:t>
            </a:r>
          </a:p>
        </p:txBody>
      </p:sp>
      <p:sp>
        <p:nvSpPr>
          <p:cNvPr id="3" name="Content Placeholder 2">
            <a:extLst>
              <a:ext uri="{FF2B5EF4-FFF2-40B4-BE49-F238E27FC236}">
                <a16:creationId xmlns:a16="http://schemas.microsoft.com/office/drawing/2014/main" id="{32A40F99-ABBE-68D6-D8F2-42679659B556}"/>
              </a:ext>
            </a:extLst>
          </p:cNvPr>
          <p:cNvSpPr>
            <a:spLocks noGrp="1"/>
          </p:cNvSpPr>
          <p:nvPr>
            <p:ph idx="1"/>
          </p:nvPr>
        </p:nvSpPr>
        <p:spPr>
          <a:xfrm>
            <a:off x="838200" y="1825625"/>
            <a:ext cx="10100094" cy="4351338"/>
          </a:xfrm>
        </p:spPr>
        <p:txBody>
          <a:bodyPr>
            <a:normAutofit/>
          </a:bodyPr>
          <a:lstStyle/>
          <a:p>
            <a:pPr marL="0" indent="0">
              <a:spcAft>
                <a:spcPts val="1000"/>
              </a:spcAft>
              <a:buNone/>
            </a:pPr>
            <a:r>
              <a:rPr lang="en-US" dirty="0"/>
              <a:t>If the attendance record does not support the meal count the FS Manager will bill EEC site for the discrepancy.</a:t>
            </a:r>
          </a:p>
          <a:p>
            <a:pPr marL="804672" lvl="1" indent="-347472">
              <a:spcBef>
                <a:spcPts val="0"/>
              </a:spcBef>
            </a:pPr>
            <a:r>
              <a:rPr lang="en-US" sz="2800" dirty="0"/>
              <a:t>The FSM is responsible for advising the EEC Office Personnel immediately</a:t>
            </a:r>
          </a:p>
          <a:p>
            <a:pPr marL="804672" lvl="1" indent="-347472">
              <a:spcBef>
                <a:spcPts val="0"/>
              </a:spcBef>
            </a:pPr>
            <a:r>
              <a:rPr lang="en-US" sz="2800" dirty="0"/>
              <a:t>If the discrepancy has not been resolved by the next day the meals will be billed to EEC Director.</a:t>
            </a:r>
          </a:p>
        </p:txBody>
      </p:sp>
    </p:spTree>
    <p:extLst>
      <p:ext uri="{BB962C8B-B14F-4D97-AF65-F5344CB8AC3E}">
        <p14:creationId xmlns:p14="http://schemas.microsoft.com/office/powerpoint/2010/main" val="2405291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0DF409-25CC-7D0C-0416-30BD1B56E6F8}"/>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61367C0-5723-BA96-5593-F5DDA2F28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room with a table and chairs&#10;&#10;Description automatically generated">
            <a:extLst>
              <a:ext uri="{FF2B5EF4-FFF2-40B4-BE49-F238E27FC236}">
                <a16:creationId xmlns:a16="http://schemas.microsoft.com/office/drawing/2014/main" id="{E88526F6-53C8-60F2-20DD-6F3576CD85B1}"/>
              </a:ext>
            </a:extLst>
          </p:cNvPr>
          <p:cNvPicPr>
            <a:picLocks noChangeAspect="1"/>
          </p:cNvPicPr>
          <p:nvPr/>
        </p:nvPicPr>
        <p:blipFill rotWithShape="1">
          <a:blip r:embed="rId2">
            <a:extLst>
              <a:ext uri="{28A0092B-C50C-407E-A947-70E740481C1C}">
                <a14:useLocalDpi xmlns:a14="http://schemas.microsoft.com/office/drawing/2010/main" val="0"/>
              </a:ext>
            </a:extLst>
          </a:blip>
          <a:srcRect l="25395" r="4106"/>
          <a:stretch/>
        </p:blipFill>
        <p:spPr>
          <a:xfrm>
            <a:off x="-3047" y="0"/>
            <a:ext cx="9669642" cy="6857990"/>
          </a:xfrm>
          <a:prstGeom prst="rect">
            <a:avLst/>
          </a:prstGeom>
        </p:spPr>
      </p:pic>
      <p:sp>
        <p:nvSpPr>
          <p:cNvPr id="14" name="Rectangle 13">
            <a:extLst>
              <a:ext uri="{FF2B5EF4-FFF2-40B4-BE49-F238E27FC236}">
                <a16:creationId xmlns:a16="http://schemas.microsoft.com/office/drawing/2014/main" id="{E51D2ABB-4D36-95E7-F29A-C8DFDD8A3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707B41-47F1-A6FC-FF79-8DFA00C55AD7}"/>
              </a:ext>
            </a:extLst>
          </p:cNvPr>
          <p:cNvSpPr>
            <a:spLocks noGrp="1"/>
          </p:cNvSpPr>
          <p:nvPr>
            <p:ph type="title"/>
          </p:nvPr>
        </p:nvSpPr>
        <p:spPr>
          <a:xfrm>
            <a:off x="8064627" y="2095500"/>
            <a:ext cx="4124324" cy="2455537"/>
          </a:xfrm>
        </p:spPr>
        <p:txBody>
          <a:bodyPr>
            <a:normAutofit/>
          </a:bodyPr>
          <a:lstStyle/>
          <a:p>
            <a:pPr algn="ctr"/>
            <a:r>
              <a:rPr lang="en-US" sz="6600" b="1" dirty="0">
                <a:ln w="19050">
                  <a:solidFill>
                    <a:schemeClr val="bg1"/>
                  </a:solidFill>
                </a:ln>
                <a:solidFill>
                  <a:srgbClr val="FE3C47"/>
                </a:solidFill>
                <a:latin typeface="Bernard MT Condensed" panose="02050806060905020404" pitchFamily="18" charset="0"/>
              </a:rPr>
              <a:t>Food </a:t>
            </a:r>
            <a:br>
              <a:rPr lang="en-US" sz="6600" b="1" dirty="0">
                <a:ln w="19050">
                  <a:solidFill>
                    <a:schemeClr val="bg1"/>
                  </a:solidFill>
                </a:ln>
                <a:solidFill>
                  <a:srgbClr val="FE3C47"/>
                </a:solidFill>
                <a:latin typeface="Bernard MT Condensed" panose="02050806060905020404" pitchFamily="18" charset="0"/>
              </a:rPr>
            </a:br>
            <a:r>
              <a:rPr lang="en-US" sz="6600" b="1" dirty="0">
                <a:ln w="19050">
                  <a:solidFill>
                    <a:schemeClr val="bg1"/>
                  </a:solidFill>
                </a:ln>
                <a:solidFill>
                  <a:srgbClr val="FE3C47"/>
                </a:solidFill>
                <a:latin typeface="Bernard MT Condensed" panose="02050806060905020404" pitchFamily="18" charset="0"/>
              </a:rPr>
              <a:t>Safety</a:t>
            </a:r>
          </a:p>
        </p:txBody>
      </p:sp>
    </p:spTree>
    <p:extLst>
      <p:ext uri="{BB962C8B-B14F-4D97-AF65-F5344CB8AC3E}">
        <p14:creationId xmlns:p14="http://schemas.microsoft.com/office/powerpoint/2010/main" val="2961315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C6183-55FE-9FDA-A5BA-99C9A62B3AEA}"/>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HACCP Procedures</a:t>
            </a:r>
            <a:endParaRPr lang="en-US" sz="5400" dirty="0"/>
          </a:p>
        </p:txBody>
      </p:sp>
      <p:sp>
        <p:nvSpPr>
          <p:cNvPr id="3" name="Content Placeholder 2">
            <a:extLst>
              <a:ext uri="{FF2B5EF4-FFF2-40B4-BE49-F238E27FC236}">
                <a16:creationId xmlns:a16="http://schemas.microsoft.com/office/drawing/2014/main" id="{04E71FD8-FF46-2DE8-73EF-D962D1D94D14}"/>
              </a:ext>
            </a:extLst>
          </p:cNvPr>
          <p:cNvSpPr>
            <a:spLocks noGrp="1"/>
          </p:cNvSpPr>
          <p:nvPr>
            <p:ph idx="1"/>
          </p:nvPr>
        </p:nvSpPr>
        <p:spPr>
          <a:xfrm>
            <a:off x="838199" y="1825624"/>
            <a:ext cx="5528095" cy="5121275"/>
          </a:xfrm>
        </p:spPr>
        <p:txBody>
          <a:bodyPr>
            <a:normAutofit/>
          </a:bodyPr>
          <a:lstStyle/>
          <a:p>
            <a:pPr marL="0" indent="0">
              <a:buNone/>
            </a:pPr>
            <a:r>
              <a:rPr lang="en-US" sz="2800" dirty="0"/>
              <a:t>To ensure the safety of the food, the following HACCP records are to be completed and maintained in the EEC binder:</a:t>
            </a:r>
          </a:p>
          <a:p>
            <a:pPr marL="804672" indent="-347472">
              <a:spcBef>
                <a:spcPts val="0"/>
              </a:spcBef>
            </a:pPr>
            <a:r>
              <a:rPr lang="en-US" dirty="0"/>
              <a:t>Food Temperature Log</a:t>
            </a:r>
          </a:p>
          <a:p>
            <a:pPr marL="804672" indent="-347472">
              <a:spcBef>
                <a:spcPts val="0"/>
              </a:spcBef>
            </a:pPr>
            <a:r>
              <a:rPr lang="en-US" dirty="0"/>
              <a:t>Refrigerator and Freezer Log</a:t>
            </a:r>
          </a:p>
          <a:p>
            <a:pPr marL="804672" indent="-347472">
              <a:spcBef>
                <a:spcPts val="0"/>
              </a:spcBef>
            </a:pPr>
            <a:r>
              <a:rPr lang="en-US" dirty="0"/>
              <a:t>Thermometer Calibration Log</a:t>
            </a:r>
          </a:p>
          <a:p>
            <a:pPr marL="804672" indent="-347472">
              <a:spcBef>
                <a:spcPts val="0"/>
              </a:spcBef>
            </a:pPr>
            <a:r>
              <a:rPr lang="en-US" dirty="0"/>
              <a:t>Equipment Temperature Log</a:t>
            </a:r>
          </a:p>
          <a:p>
            <a:pPr marL="804672" indent="-347472">
              <a:spcBef>
                <a:spcPts val="0"/>
              </a:spcBef>
            </a:pPr>
            <a:r>
              <a:rPr lang="en-US" dirty="0"/>
              <a:t>Monthly EEC Kitchen &amp; Safety Sanitation Checklist</a:t>
            </a:r>
          </a:p>
          <a:p>
            <a:pPr marL="0" indent="0">
              <a:buNone/>
            </a:pPr>
            <a:endParaRPr lang="en-US" dirty="0"/>
          </a:p>
          <a:p>
            <a:endParaRPr lang="en-US" sz="2800" dirty="0"/>
          </a:p>
          <a:p>
            <a:pPr marL="0" indent="0">
              <a:buNone/>
            </a:pPr>
            <a:endParaRPr lang="en-US" dirty="0"/>
          </a:p>
        </p:txBody>
      </p:sp>
      <p:pic>
        <p:nvPicPr>
          <p:cNvPr id="8" name="Picture 7">
            <a:extLst>
              <a:ext uri="{FF2B5EF4-FFF2-40B4-BE49-F238E27FC236}">
                <a16:creationId xmlns:a16="http://schemas.microsoft.com/office/drawing/2014/main" id="{812FFE7D-290E-A3CB-9274-576EC55F88EF}"/>
              </a:ext>
            </a:extLst>
          </p:cNvPr>
          <p:cNvPicPr>
            <a:picLocks/>
          </p:cNvPicPr>
          <p:nvPr/>
        </p:nvPicPr>
        <p:blipFill>
          <a:blip r:embed="rId2"/>
          <a:stretch>
            <a:fillRect/>
          </a:stretch>
        </p:blipFill>
        <p:spPr>
          <a:xfrm>
            <a:off x="6841808" y="842935"/>
            <a:ext cx="2603323" cy="1933589"/>
          </a:xfrm>
          <a:prstGeom prst="rect">
            <a:avLst/>
          </a:prstGeom>
          <a:ln>
            <a:solidFill>
              <a:srgbClr val="000000"/>
            </a:solidFill>
          </a:ln>
        </p:spPr>
      </p:pic>
      <p:pic>
        <p:nvPicPr>
          <p:cNvPr id="9" name="Picture 8">
            <a:extLst>
              <a:ext uri="{FF2B5EF4-FFF2-40B4-BE49-F238E27FC236}">
                <a16:creationId xmlns:a16="http://schemas.microsoft.com/office/drawing/2014/main" id="{254E5B4C-42CA-DC99-03ED-E0B786AF32E6}"/>
              </a:ext>
            </a:extLst>
          </p:cNvPr>
          <p:cNvPicPr preferRelativeResize="0">
            <a:picLocks/>
          </p:cNvPicPr>
          <p:nvPr/>
        </p:nvPicPr>
        <p:blipFill>
          <a:blip r:embed="rId3"/>
          <a:stretch>
            <a:fillRect/>
          </a:stretch>
        </p:blipFill>
        <p:spPr>
          <a:xfrm>
            <a:off x="7836047" y="2138928"/>
            <a:ext cx="2606040" cy="1938528"/>
          </a:xfrm>
          <a:prstGeom prst="rect">
            <a:avLst/>
          </a:prstGeom>
          <a:ln>
            <a:solidFill>
              <a:schemeClr val="tx1"/>
            </a:solidFill>
          </a:ln>
        </p:spPr>
      </p:pic>
      <p:pic>
        <p:nvPicPr>
          <p:cNvPr id="5" name="Picture 4">
            <a:extLst>
              <a:ext uri="{FF2B5EF4-FFF2-40B4-BE49-F238E27FC236}">
                <a16:creationId xmlns:a16="http://schemas.microsoft.com/office/drawing/2014/main" id="{FCA9EE12-5D6F-8F3A-2C0A-6FB9ADA7E319}"/>
              </a:ext>
            </a:extLst>
          </p:cNvPr>
          <p:cNvPicPr>
            <a:picLocks noChangeAspect="1"/>
          </p:cNvPicPr>
          <p:nvPr/>
        </p:nvPicPr>
        <p:blipFill>
          <a:blip r:embed="rId4"/>
          <a:stretch>
            <a:fillRect/>
          </a:stretch>
        </p:blipFill>
        <p:spPr>
          <a:xfrm>
            <a:off x="6834193" y="3464491"/>
            <a:ext cx="2606041" cy="1995975"/>
          </a:xfrm>
          <a:prstGeom prst="rect">
            <a:avLst/>
          </a:prstGeom>
          <a:ln>
            <a:solidFill>
              <a:schemeClr val="tx1"/>
            </a:solidFill>
          </a:ln>
        </p:spPr>
      </p:pic>
      <p:pic>
        <p:nvPicPr>
          <p:cNvPr id="11" name="Picture 10">
            <a:extLst>
              <a:ext uri="{FF2B5EF4-FFF2-40B4-BE49-F238E27FC236}">
                <a16:creationId xmlns:a16="http://schemas.microsoft.com/office/drawing/2014/main" id="{4920DD7C-E152-E06C-A3B5-AF9CAB98A3B1}"/>
              </a:ext>
            </a:extLst>
          </p:cNvPr>
          <p:cNvPicPr>
            <a:picLocks noChangeAspect="1"/>
          </p:cNvPicPr>
          <p:nvPr/>
        </p:nvPicPr>
        <p:blipFill>
          <a:blip r:embed="rId5"/>
          <a:stretch>
            <a:fillRect/>
          </a:stretch>
        </p:blipFill>
        <p:spPr>
          <a:xfrm>
            <a:off x="7836047" y="4473260"/>
            <a:ext cx="2606041" cy="2019615"/>
          </a:xfrm>
          <a:prstGeom prst="rect">
            <a:avLst/>
          </a:prstGeom>
          <a:ln>
            <a:solidFill>
              <a:schemeClr val="tx1"/>
            </a:solidFill>
          </a:ln>
        </p:spPr>
      </p:pic>
      <p:pic>
        <p:nvPicPr>
          <p:cNvPr id="13" name="Picture 12">
            <a:extLst>
              <a:ext uri="{FF2B5EF4-FFF2-40B4-BE49-F238E27FC236}">
                <a16:creationId xmlns:a16="http://schemas.microsoft.com/office/drawing/2014/main" id="{7BDFDCC1-D71E-FED1-F66C-D796F20AC1B5}"/>
              </a:ext>
            </a:extLst>
          </p:cNvPr>
          <p:cNvPicPr>
            <a:picLocks noChangeAspect="1"/>
          </p:cNvPicPr>
          <p:nvPr/>
        </p:nvPicPr>
        <p:blipFill>
          <a:blip r:embed="rId6"/>
          <a:stretch>
            <a:fillRect/>
          </a:stretch>
        </p:blipFill>
        <p:spPr>
          <a:xfrm>
            <a:off x="9779000" y="1747044"/>
            <a:ext cx="2304873" cy="3856821"/>
          </a:xfrm>
          <a:prstGeom prst="rect">
            <a:avLst/>
          </a:prstGeom>
          <a:ln>
            <a:solidFill>
              <a:schemeClr val="tx1"/>
            </a:solidFill>
          </a:ln>
        </p:spPr>
      </p:pic>
    </p:spTree>
    <p:extLst>
      <p:ext uri="{BB962C8B-B14F-4D97-AF65-F5344CB8AC3E}">
        <p14:creationId xmlns:p14="http://schemas.microsoft.com/office/powerpoint/2010/main" val="3945080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5A47-479F-E043-DCDB-924628472BB5}"/>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Monthly Sanitation Checklist</a:t>
            </a:r>
          </a:p>
        </p:txBody>
      </p:sp>
      <p:sp>
        <p:nvSpPr>
          <p:cNvPr id="3" name="Content Placeholder 2">
            <a:extLst>
              <a:ext uri="{FF2B5EF4-FFF2-40B4-BE49-F238E27FC236}">
                <a16:creationId xmlns:a16="http://schemas.microsoft.com/office/drawing/2014/main" id="{E1A18F62-3BBE-44DA-D582-6E27BF13DCDF}"/>
              </a:ext>
            </a:extLst>
          </p:cNvPr>
          <p:cNvSpPr>
            <a:spLocks noGrp="1"/>
          </p:cNvSpPr>
          <p:nvPr>
            <p:ph idx="1"/>
          </p:nvPr>
        </p:nvSpPr>
        <p:spPr>
          <a:xfrm>
            <a:off x="838199" y="1825625"/>
            <a:ext cx="6382110" cy="4351338"/>
          </a:xfrm>
        </p:spPr>
        <p:txBody>
          <a:bodyPr/>
          <a:lstStyle/>
          <a:p>
            <a:pPr marL="0" indent="0">
              <a:spcAft>
                <a:spcPts val="1000"/>
              </a:spcAft>
              <a:buNone/>
              <a:defRPr/>
            </a:pPr>
            <a:r>
              <a:rPr lang="en-US" sz="2800" dirty="0">
                <a:solidFill>
                  <a:srgbClr val="000000"/>
                </a:solidFill>
              </a:rPr>
              <a:t>T</a:t>
            </a:r>
            <a:r>
              <a:rPr lang="en-US" sz="2800" dirty="0"/>
              <a:t>he EEC Kitchen Safety &amp; Sanitation Checklist is completed by the 15</a:t>
            </a:r>
            <a:r>
              <a:rPr lang="en-US" sz="2800" baseline="30000" dirty="0"/>
              <a:t>th</a:t>
            </a:r>
            <a:r>
              <a:rPr lang="en-US" sz="2800" dirty="0"/>
              <a:t> of each month</a:t>
            </a:r>
            <a:endParaRPr lang="en-US" sz="2800" dirty="0">
              <a:solidFill>
                <a:srgbClr val="000000"/>
              </a:solidFill>
            </a:endParaRPr>
          </a:p>
          <a:p>
            <a:pPr marL="804672" indent="-347472">
              <a:spcBef>
                <a:spcPts val="0"/>
              </a:spcBef>
              <a:defRPr/>
            </a:pPr>
            <a:r>
              <a:rPr lang="en-US" sz="2800" dirty="0">
                <a:solidFill>
                  <a:srgbClr val="000000"/>
                </a:solidFill>
              </a:rPr>
              <a:t>Take corrective action, </a:t>
            </a:r>
            <a:r>
              <a:rPr lang="en-US" dirty="0">
                <a:solidFill>
                  <a:srgbClr val="000000"/>
                </a:solidFill>
              </a:rPr>
              <a:t>if</a:t>
            </a:r>
            <a:r>
              <a:rPr lang="en-US" sz="2800" dirty="0">
                <a:solidFill>
                  <a:srgbClr val="000000"/>
                </a:solidFill>
              </a:rPr>
              <a:t> necessary</a:t>
            </a:r>
          </a:p>
          <a:p>
            <a:pPr marL="804672" indent="-347472">
              <a:spcBef>
                <a:spcPts val="0"/>
              </a:spcBef>
              <a:defRPr/>
            </a:pPr>
            <a:r>
              <a:rPr lang="en-US" sz="2800" dirty="0">
                <a:solidFill>
                  <a:srgbClr val="000000"/>
                </a:solidFill>
              </a:rPr>
              <a:t>Review any findings with EEC Administrator</a:t>
            </a:r>
          </a:p>
          <a:p>
            <a:pPr marL="804672" indent="-347472">
              <a:spcBef>
                <a:spcPts val="0"/>
              </a:spcBef>
              <a:defRPr/>
            </a:pPr>
            <a:r>
              <a:rPr lang="en-US" sz="2800" dirty="0">
                <a:solidFill>
                  <a:srgbClr val="000000"/>
                </a:solidFill>
              </a:rPr>
              <a:t>Provide a copy to EEC Administrator</a:t>
            </a:r>
          </a:p>
          <a:p>
            <a:pPr marL="0" indent="0">
              <a:buNone/>
            </a:pPr>
            <a:endParaRPr lang="en-US" dirty="0"/>
          </a:p>
        </p:txBody>
      </p:sp>
      <p:pic>
        <p:nvPicPr>
          <p:cNvPr id="5" name="Picture 4">
            <a:extLst>
              <a:ext uri="{FF2B5EF4-FFF2-40B4-BE49-F238E27FC236}">
                <a16:creationId xmlns:a16="http://schemas.microsoft.com/office/drawing/2014/main" id="{36CDFFFA-C454-26F1-F05D-45BCAA01F08E}"/>
              </a:ext>
            </a:extLst>
          </p:cNvPr>
          <p:cNvPicPr>
            <a:picLocks noChangeAspect="1"/>
          </p:cNvPicPr>
          <p:nvPr/>
        </p:nvPicPr>
        <p:blipFill>
          <a:blip r:embed="rId2"/>
          <a:stretch>
            <a:fillRect/>
          </a:stretch>
        </p:blipFill>
        <p:spPr>
          <a:xfrm>
            <a:off x="7634207" y="1554940"/>
            <a:ext cx="2988331" cy="4997601"/>
          </a:xfrm>
          <a:prstGeom prst="rect">
            <a:avLst/>
          </a:prstGeom>
          <a:ln>
            <a:solidFill>
              <a:schemeClr val="tx1"/>
            </a:solidFill>
          </a:ln>
        </p:spPr>
      </p:pic>
    </p:spTree>
    <p:extLst>
      <p:ext uri="{BB962C8B-B14F-4D97-AF65-F5344CB8AC3E}">
        <p14:creationId xmlns:p14="http://schemas.microsoft.com/office/powerpoint/2010/main" val="3583533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F992E9-455D-ED10-D04C-E8639CE39418}"/>
              </a:ext>
            </a:extLst>
          </p:cNvPr>
          <p:cNvPicPr>
            <a:picLocks noChangeAspect="1"/>
          </p:cNvPicPr>
          <p:nvPr/>
        </p:nvPicPr>
        <p:blipFill>
          <a:blip r:embed="rId2"/>
          <a:stretch>
            <a:fillRect/>
          </a:stretch>
        </p:blipFill>
        <p:spPr>
          <a:xfrm flipH="1">
            <a:off x="6648274" y="944254"/>
            <a:ext cx="1779282" cy="4969491"/>
          </a:xfrm>
          <a:prstGeom prst="rect">
            <a:avLst/>
          </a:prstGeom>
        </p:spPr>
      </p:pic>
      <p:pic>
        <p:nvPicPr>
          <p:cNvPr id="10" name="Picture 9">
            <a:extLst>
              <a:ext uri="{FF2B5EF4-FFF2-40B4-BE49-F238E27FC236}">
                <a16:creationId xmlns:a16="http://schemas.microsoft.com/office/drawing/2014/main" id="{3E122CB8-7025-3C64-71B3-820F70D4EDA9}"/>
              </a:ext>
            </a:extLst>
          </p:cNvPr>
          <p:cNvPicPr>
            <a:picLocks noChangeAspect="1"/>
          </p:cNvPicPr>
          <p:nvPr/>
        </p:nvPicPr>
        <p:blipFill rotWithShape="1">
          <a:blip r:embed="rId3"/>
          <a:srcRect b="22240"/>
          <a:stretch/>
        </p:blipFill>
        <p:spPr>
          <a:xfrm>
            <a:off x="9117318" y="1142473"/>
            <a:ext cx="1779282" cy="3436811"/>
          </a:xfrm>
          <a:prstGeom prst="rect">
            <a:avLst/>
          </a:prstGeom>
        </p:spPr>
      </p:pic>
      <p:sp>
        <p:nvSpPr>
          <p:cNvPr id="3" name="Content Placeholder 2">
            <a:extLst>
              <a:ext uri="{FF2B5EF4-FFF2-40B4-BE49-F238E27FC236}">
                <a16:creationId xmlns:a16="http://schemas.microsoft.com/office/drawing/2014/main" id="{59344CCF-7538-212D-3652-B41E6A7CE14A}"/>
              </a:ext>
            </a:extLst>
          </p:cNvPr>
          <p:cNvSpPr>
            <a:spLocks noGrp="1"/>
          </p:cNvSpPr>
          <p:nvPr>
            <p:ph idx="1"/>
          </p:nvPr>
        </p:nvSpPr>
        <p:spPr>
          <a:xfrm>
            <a:off x="838200" y="1825625"/>
            <a:ext cx="5120312" cy="4351338"/>
          </a:xfrm>
        </p:spPr>
        <p:txBody>
          <a:bodyPr/>
          <a:lstStyle/>
          <a:p>
            <a:pPr marL="0" indent="0">
              <a:buNone/>
            </a:pPr>
            <a:r>
              <a:rPr lang="en-US" sz="2800" dirty="0"/>
              <a:t>Whether it be Food Service Staff, EEC Attendant, Teacher or Aide, all must wear single-use gloves when handling food items and serving to students at the EEC.</a:t>
            </a:r>
          </a:p>
          <a:p>
            <a:pPr marL="0" indent="0">
              <a:buNone/>
            </a:pPr>
            <a:endParaRPr lang="en-US" dirty="0"/>
          </a:p>
        </p:txBody>
      </p:sp>
      <p:sp>
        <p:nvSpPr>
          <p:cNvPr id="4" name="Title 1">
            <a:extLst>
              <a:ext uri="{FF2B5EF4-FFF2-40B4-BE49-F238E27FC236}">
                <a16:creationId xmlns:a16="http://schemas.microsoft.com/office/drawing/2014/main" id="{3F75D30B-44B8-CCAD-BFAB-DD7A63843556}"/>
              </a:ext>
            </a:extLst>
          </p:cNvPr>
          <p:cNvSpPr>
            <a:spLocks noGrp="1"/>
          </p:cNvSpPr>
          <p:nvPr>
            <p:ph type="title"/>
          </p:nvPr>
        </p:nvSpPr>
        <p:spPr>
          <a:xfrm>
            <a:off x="838200" y="365125"/>
            <a:ext cx="10515600" cy="1325563"/>
          </a:xfrm>
        </p:spPr>
        <p:txBody>
          <a:bodyPr>
            <a:normAutofit/>
          </a:bodyPr>
          <a:lstStyle/>
          <a:p>
            <a:r>
              <a:rPr lang="en-US" sz="5400" dirty="0">
                <a:solidFill>
                  <a:srgbClr val="27C2B2"/>
                </a:solidFill>
                <a:latin typeface="Bernard MT Condensed" panose="02050806060905020404" pitchFamily="18" charset="0"/>
              </a:rPr>
              <a:t>Single Use Gloves</a:t>
            </a:r>
          </a:p>
        </p:txBody>
      </p:sp>
      <p:pic>
        <p:nvPicPr>
          <p:cNvPr id="2050" name="Picture 2" descr="Free Vectors | Disposable gloves transparent">
            <a:extLst>
              <a:ext uri="{FF2B5EF4-FFF2-40B4-BE49-F238E27FC236}">
                <a16:creationId xmlns:a16="http://schemas.microsoft.com/office/drawing/2014/main" id="{96569804-54F0-6D09-CA54-46D49764BE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1961" t="12102" r="14002" b="12275"/>
          <a:stretch/>
        </p:blipFill>
        <p:spPr bwMode="auto">
          <a:xfrm rot="1846040" flipH="1">
            <a:off x="7194103" y="3092820"/>
            <a:ext cx="3397512" cy="347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420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6F93B148-CD5C-F98D-BC1E-7088411E189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7176B3-E0DF-EB4C-E8AB-D40310E69CBF}"/>
              </a:ext>
            </a:extLst>
          </p:cNvPr>
          <p:cNvSpPr>
            <a:spLocks noGrp="1"/>
          </p:cNvSpPr>
          <p:nvPr>
            <p:ph idx="1"/>
          </p:nvPr>
        </p:nvSpPr>
        <p:spPr>
          <a:xfrm>
            <a:off x="838199" y="1825624"/>
            <a:ext cx="5943601" cy="5438775"/>
          </a:xfrm>
        </p:spPr>
        <p:txBody>
          <a:bodyPr>
            <a:normAutofit/>
          </a:bodyPr>
          <a:lstStyle/>
          <a:p>
            <a:pPr marL="0" lvl="1" indent="0">
              <a:spcBef>
                <a:spcPts val="0"/>
              </a:spcBef>
              <a:spcAft>
                <a:spcPts val="1000"/>
              </a:spcAft>
              <a:buNone/>
              <a:defRPr/>
            </a:pPr>
            <a:r>
              <a:rPr lang="en-US" sz="2800" dirty="0">
                <a:solidFill>
                  <a:srgbClr val="000000"/>
                </a:solidFill>
              </a:rPr>
              <a:t>At the start of the new school year or a new program, FSD must provide annual EEC training to all staff.</a:t>
            </a:r>
          </a:p>
          <a:p>
            <a:pPr marL="804672" lvl="1" indent="-347472">
              <a:spcBef>
                <a:spcPts val="0"/>
              </a:spcBef>
              <a:defRPr/>
            </a:pPr>
            <a:r>
              <a:rPr lang="en-US" altLang="en-US" sz="2600" dirty="0">
                <a:solidFill>
                  <a:srgbClr val="000000"/>
                </a:solidFill>
              </a:rPr>
              <a:t>Use the EEC Food Services Staff Training Guide to train your staff that serve the EEC students</a:t>
            </a:r>
          </a:p>
        </p:txBody>
      </p:sp>
      <p:sp>
        <p:nvSpPr>
          <p:cNvPr id="11" name="Title 1">
            <a:extLst>
              <a:ext uri="{FF2B5EF4-FFF2-40B4-BE49-F238E27FC236}">
                <a16:creationId xmlns:a16="http://schemas.microsoft.com/office/drawing/2014/main" id="{090595BA-F509-5ECA-80FB-8533370BF226}"/>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rgbClr val="27C2B2"/>
                </a:solidFill>
                <a:latin typeface="Bernard MT Condensed" panose="02050806060905020404" pitchFamily="18" charset="0"/>
              </a:rPr>
              <a:t>Training Requirements for FSD Staff</a:t>
            </a:r>
          </a:p>
        </p:txBody>
      </p:sp>
      <p:pic>
        <p:nvPicPr>
          <p:cNvPr id="9" name="Picture 8">
            <a:extLst>
              <a:ext uri="{FF2B5EF4-FFF2-40B4-BE49-F238E27FC236}">
                <a16:creationId xmlns:a16="http://schemas.microsoft.com/office/drawing/2014/main" id="{6607A45B-6B7E-2BB4-40EA-EE404F8E6F77}"/>
              </a:ext>
            </a:extLst>
          </p:cNvPr>
          <p:cNvPicPr>
            <a:picLocks noChangeAspect="1"/>
          </p:cNvPicPr>
          <p:nvPr/>
        </p:nvPicPr>
        <p:blipFill>
          <a:blip r:embed="rId2"/>
          <a:stretch>
            <a:fillRect/>
          </a:stretch>
        </p:blipFill>
        <p:spPr>
          <a:xfrm>
            <a:off x="6781800" y="1843088"/>
            <a:ext cx="3097785" cy="4140200"/>
          </a:xfrm>
          <a:prstGeom prst="rect">
            <a:avLst/>
          </a:prstGeom>
          <a:ln>
            <a:solidFill>
              <a:schemeClr val="tx1"/>
            </a:solidFill>
          </a:ln>
        </p:spPr>
      </p:pic>
      <p:pic>
        <p:nvPicPr>
          <p:cNvPr id="12" name="Picture 11">
            <a:extLst>
              <a:ext uri="{FF2B5EF4-FFF2-40B4-BE49-F238E27FC236}">
                <a16:creationId xmlns:a16="http://schemas.microsoft.com/office/drawing/2014/main" id="{1F1F2A0A-87D9-1CE3-FC26-8676265FDEB8}"/>
              </a:ext>
            </a:extLst>
          </p:cNvPr>
          <p:cNvPicPr>
            <a:picLocks noChangeAspect="1"/>
          </p:cNvPicPr>
          <p:nvPr/>
        </p:nvPicPr>
        <p:blipFill>
          <a:blip r:embed="rId3"/>
          <a:stretch>
            <a:fillRect/>
          </a:stretch>
        </p:blipFill>
        <p:spPr>
          <a:xfrm>
            <a:off x="8907227" y="2544763"/>
            <a:ext cx="3082401" cy="4140200"/>
          </a:xfrm>
          <a:prstGeom prst="rect">
            <a:avLst/>
          </a:prstGeom>
          <a:ln>
            <a:solidFill>
              <a:schemeClr val="tx1"/>
            </a:solidFill>
          </a:ln>
        </p:spPr>
      </p:pic>
    </p:spTree>
    <p:extLst>
      <p:ext uri="{BB962C8B-B14F-4D97-AF65-F5344CB8AC3E}">
        <p14:creationId xmlns:p14="http://schemas.microsoft.com/office/powerpoint/2010/main" val="3441937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56A18-0D66-025A-7694-698CFD4DAEE3}"/>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Food Temperatures </a:t>
            </a:r>
          </a:p>
        </p:txBody>
      </p:sp>
      <p:sp>
        <p:nvSpPr>
          <p:cNvPr id="3" name="Content Placeholder 2">
            <a:extLst>
              <a:ext uri="{FF2B5EF4-FFF2-40B4-BE49-F238E27FC236}">
                <a16:creationId xmlns:a16="http://schemas.microsoft.com/office/drawing/2014/main" id="{51745721-61ED-6FC7-E346-AC971847B487}"/>
              </a:ext>
            </a:extLst>
          </p:cNvPr>
          <p:cNvSpPr>
            <a:spLocks noGrp="1"/>
          </p:cNvSpPr>
          <p:nvPr>
            <p:ph idx="1"/>
          </p:nvPr>
        </p:nvSpPr>
        <p:spPr/>
        <p:txBody>
          <a:bodyPr>
            <a:normAutofit/>
          </a:bodyPr>
          <a:lstStyle/>
          <a:p>
            <a:pPr marL="0" indent="0">
              <a:buNone/>
            </a:pPr>
            <a:r>
              <a:rPr lang="en-US" dirty="0"/>
              <a:t>Food safety is a primary concern in preschool aged children. </a:t>
            </a:r>
            <a:endParaRPr lang="en-US" sz="1000" dirty="0"/>
          </a:p>
          <a:p>
            <a:pPr marL="804672" lvl="1" indent="-347472"/>
            <a:r>
              <a:rPr lang="en-US" altLang="en-US" sz="2800" dirty="0">
                <a:solidFill>
                  <a:srgbClr val="000000"/>
                </a:solidFill>
              </a:rPr>
              <a:t>Temperatures must be recorded during production, prior to and at the completion of each meal service</a:t>
            </a:r>
          </a:p>
          <a:p>
            <a:pPr marL="804672" lvl="1" indent="-347472" defTabSz="457200">
              <a:spcBef>
                <a:spcPts val="0"/>
              </a:spcBef>
              <a:spcAft>
                <a:spcPts val="40"/>
              </a:spcAft>
              <a:defRPr/>
            </a:pPr>
            <a:r>
              <a:rPr kumimoji="0" lang="en-US" sz="2800" b="0" i="0" u="none" strike="noStrike" kern="1200" cap="none" spc="0" normalizeH="0" baseline="0" noProof="0" dirty="0">
                <a:ln>
                  <a:noFill/>
                </a:ln>
                <a:solidFill>
                  <a:sysClr val="windowText" lastClr="000000"/>
                </a:solidFill>
                <a:effectLst/>
                <a:uLnTx/>
                <a:uFillTx/>
                <a:ea typeface="+mn-ea"/>
                <a:cs typeface="+mn-cs"/>
              </a:rPr>
              <a:t>The Food Temperature Log will be </a:t>
            </a:r>
            <a:r>
              <a:rPr lang="en-US" sz="2800" dirty="0">
                <a:solidFill>
                  <a:sysClr val="windowText" lastClr="000000"/>
                </a:solidFill>
              </a:rPr>
              <a:t>used</a:t>
            </a:r>
            <a:r>
              <a:rPr kumimoji="0" lang="en-US" sz="2800" b="0" i="0" u="none" strike="noStrike" kern="1200" cap="none" spc="0" normalizeH="0" baseline="0" noProof="0" dirty="0">
                <a:ln>
                  <a:noFill/>
                </a:ln>
                <a:solidFill>
                  <a:sysClr val="windowText" lastClr="000000"/>
                </a:solidFill>
                <a:effectLst/>
                <a:uLnTx/>
                <a:uFillTx/>
                <a:ea typeface="+mn-ea"/>
                <a:cs typeface="+mn-cs"/>
              </a:rPr>
              <a:t> at the main site and then transported with the food for completion</a:t>
            </a:r>
          </a:p>
          <a:p>
            <a:pPr marL="804672" lvl="1" indent="-347472"/>
            <a:r>
              <a:rPr lang="en-US" sz="2800" dirty="0"/>
              <a:t>Food Service staff is required to take the temperatures of the food, including milk </a:t>
            </a:r>
          </a:p>
          <a:p>
            <a:pPr lvl="2"/>
            <a:r>
              <a:rPr lang="en-US" sz="2800" dirty="0"/>
              <a:t>For snack service, the EEC attendant takes the temperature of the milk prior to service</a:t>
            </a:r>
          </a:p>
          <a:p>
            <a:pPr lvl="2"/>
            <a:r>
              <a:rPr lang="en-US" sz="2800" dirty="0"/>
              <a:t>Ensure a calibrated thermometer is provided</a:t>
            </a:r>
          </a:p>
          <a:p>
            <a:pPr marL="0" indent="0">
              <a:buNone/>
            </a:pPr>
            <a:endParaRPr lang="en-US" dirty="0"/>
          </a:p>
        </p:txBody>
      </p:sp>
    </p:spTree>
    <p:extLst>
      <p:ext uri="{BB962C8B-B14F-4D97-AF65-F5344CB8AC3E}">
        <p14:creationId xmlns:p14="http://schemas.microsoft.com/office/powerpoint/2010/main" val="1392024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8709-51DF-F1C5-E311-BD0EE022FE21}"/>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Serving Temperature for EEC Students</a:t>
            </a:r>
          </a:p>
        </p:txBody>
      </p:sp>
      <p:sp>
        <p:nvSpPr>
          <p:cNvPr id="3" name="Content Placeholder 2">
            <a:extLst>
              <a:ext uri="{FF2B5EF4-FFF2-40B4-BE49-F238E27FC236}">
                <a16:creationId xmlns:a16="http://schemas.microsoft.com/office/drawing/2014/main" id="{FC7C05D6-0995-EDD4-E00C-B0355354DBCD}"/>
              </a:ext>
            </a:extLst>
          </p:cNvPr>
          <p:cNvSpPr>
            <a:spLocks noGrp="1"/>
          </p:cNvSpPr>
          <p:nvPr>
            <p:ph idx="1"/>
          </p:nvPr>
        </p:nvSpPr>
        <p:spPr>
          <a:xfrm>
            <a:off x="838198" y="1825625"/>
            <a:ext cx="5148533" cy="3712533"/>
          </a:xfrm>
        </p:spPr>
        <p:txBody>
          <a:bodyPr>
            <a:normAutofit/>
          </a:bodyPr>
          <a:lstStyle/>
          <a:p>
            <a:pPr marL="0" indent="0">
              <a:buNone/>
            </a:pPr>
            <a:r>
              <a:rPr kumimoji="0" lang="en-US" altLang="en-US" sz="2800" b="0" i="0" u="none" strike="noStrike" kern="1200" cap="none" spc="0" normalizeH="0" baseline="0" noProof="0" dirty="0">
                <a:ln>
                  <a:noFill/>
                </a:ln>
                <a:solidFill>
                  <a:sysClr val="windowText" lastClr="000000"/>
                </a:solidFill>
                <a:effectLst/>
                <a:uLnTx/>
                <a:uFillTx/>
                <a:ea typeface="+mn-ea"/>
                <a:cs typeface="+mn-cs"/>
              </a:rPr>
              <a:t>Hot food must be cooled </a:t>
            </a:r>
            <a:r>
              <a:rPr lang="en-US" altLang="en-US" dirty="0">
                <a:solidFill>
                  <a:sysClr val="windowText" lastClr="000000"/>
                </a:solidFill>
              </a:rPr>
              <a:t>before serving to students at EECs. </a:t>
            </a:r>
          </a:p>
          <a:p>
            <a:pPr marL="804672" indent="-347472">
              <a:spcBef>
                <a:spcPts val="0"/>
              </a:spcBef>
            </a:pPr>
            <a:r>
              <a:rPr lang="en-US" altLang="en-US" dirty="0">
                <a:solidFill>
                  <a:sysClr val="windowText" lastClr="000000"/>
                </a:solidFill>
              </a:rPr>
              <a:t>Temperature must be </a:t>
            </a:r>
            <a:r>
              <a:rPr kumimoji="0" lang="en-US" altLang="en-US" sz="2800" b="0" i="0" u="none" strike="noStrike" kern="1200" cap="none" spc="0" normalizeH="0" baseline="0" noProof="0" dirty="0">
                <a:ln>
                  <a:noFill/>
                </a:ln>
                <a:solidFill>
                  <a:sysClr val="windowText" lastClr="000000"/>
                </a:solidFill>
                <a:effectLst/>
                <a:uLnTx/>
                <a:uFillTx/>
                <a:ea typeface="+mn-ea"/>
                <a:cs typeface="+mn-cs"/>
              </a:rPr>
              <a:t>between 135 – 137 degrees.</a:t>
            </a:r>
          </a:p>
          <a:p>
            <a:pPr marL="804672" indent="-347472">
              <a:spcBef>
                <a:spcPts val="0"/>
              </a:spcBef>
            </a:pPr>
            <a:r>
              <a:rPr lang="en-US" altLang="en-US" dirty="0">
                <a:solidFill>
                  <a:sysClr val="windowText" lastClr="000000"/>
                </a:solidFill>
              </a:rPr>
              <a:t>Use insulated bags to ensure proper temperature control during transport</a:t>
            </a:r>
            <a:endParaRPr kumimoji="0" lang="en-US" altLang="en-US" sz="2800" b="0" i="0" u="none" strike="noStrike" kern="1200" cap="none" spc="0" normalizeH="0" baseline="0" noProof="0" dirty="0">
              <a:ln>
                <a:noFill/>
              </a:ln>
              <a:solidFill>
                <a:sysClr val="windowText" lastClr="000000"/>
              </a:solidFill>
              <a:effectLst/>
              <a:uLnTx/>
              <a:uFillTx/>
              <a:ea typeface="+mn-ea"/>
              <a:cs typeface="+mn-cs"/>
            </a:endParaRPr>
          </a:p>
          <a:p>
            <a:pPr marL="0" indent="0">
              <a:buNone/>
            </a:pPr>
            <a:endParaRPr lang="en-US" dirty="0"/>
          </a:p>
        </p:txBody>
      </p:sp>
      <p:pic>
        <p:nvPicPr>
          <p:cNvPr id="6" name="Content Placeholder 3">
            <a:extLst>
              <a:ext uri="{FF2B5EF4-FFF2-40B4-BE49-F238E27FC236}">
                <a16:creationId xmlns:a16="http://schemas.microsoft.com/office/drawing/2014/main" id="{A8A73E52-E461-C6A7-391E-AD45455516BE}"/>
              </a:ext>
            </a:extLst>
          </p:cNvPr>
          <p:cNvPicPr>
            <a:picLocks noChangeAspect="1"/>
          </p:cNvPicPr>
          <p:nvPr/>
        </p:nvPicPr>
        <p:blipFill>
          <a:blip r:embed="rId2"/>
          <a:stretch>
            <a:fillRect/>
          </a:stretch>
        </p:blipFill>
        <p:spPr>
          <a:xfrm>
            <a:off x="6346637" y="1825625"/>
            <a:ext cx="5376194" cy="4304206"/>
          </a:xfrm>
          <a:prstGeom prst="rect">
            <a:avLst/>
          </a:prstGeom>
          <a:ln>
            <a:solidFill>
              <a:srgbClr val="000000"/>
            </a:solidFill>
          </a:ln>
        </p:spPr>
      </p:pic>
    </p:spTree>
    <p:extLst>
      <p:ext uri="{BB962C8B-B14F-4D97-AF65-F5344CB8AC3E}">
        <p14:creationId xmlns:p14="http://schemas.microsoft.com/office/powerpoint/2010/main" val="1381752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0DF409-25CC-7D0C-0416-30BD1B56E6F8}"/>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61367C0-5723-BA96-5593-F5DDA2F28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room with a table and chairs&#10;&#10;Description automatically generated">
            <a:extLst>
              <a:ext uri="{FF2B5EF4-FFF2-40B4-BE49-F238E27FC236}">
                <a16:creationId xmlns:a16="http://schemas.microsoft.com/office/drawing/2014/main" id="{E88526F6-53C8-60F2-20DD-6F3576CD85B1}"/>
              </a:ext>
            </a:extLst>
          </p:cNvPr>
          <p:cNvPicPr>
            <a:picLocks noChangeAspect="1"/>
          </p:cNvPicPr>
          <p:nvPr/>
        </p:nvPicPr>
        <p:blipFill rotWithShape="1">
          <a:blip r:embed="rId2">
            <a:extLst>
              <a:ext uri="{28A0092B-C50C-407E-A947-70E740481C1C}">
                <a14:useLocalDpi xmlns:a14="http://schemas.microsoft.com/office/drawing/2010/main" val="0"/>
              </a:ext>
            </a:extLst>
          </a:blip>
          <a:srcRect l="25395" r="4106"/>
          <a:stretch/>
        </p:blipFill>
        <p:spPr>
          <a:xfrm>
            <a:off x="-3047" y="0"/>
            <a:ext cx="9669642" cy="6857990"/>
          </a:xfrm>
          <a:prstGeom prst="rect">
            <a:avLst/>
          </a:prstGeom>
        </p:spPr>
      </p:pic>
      <p:sp>
        <p:nvSpPr>
          <p:cNvPr id="14" name="Rectangle 13">
            <a:extLst>
              <a:ext uri="{FF2B5EF4-FFF2-40B4-BE49-F238E27FC236}">
                <a16:creationId xmlns:a16="http://schemas.microsoft.com/office/drawing/2014/main" id="{E51D2ABB-4D36-95E7-F29A-C8DFDD8A3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707B41-47F1-A6FC-FF79-8DFA00C55AD7}"/>
              </a:ext>
            </a:extLst>
          </p:cNvPr>
          <p:cNvSpPr>
            <a:spLocks noGrp="1"/>
          </p:cNvSpPr>
          <p:nvPr>
            <p:ph type="title"/>
          </p:nvPr>
        </p:nvSpPr>
        <p:spPr>
          <a:xfrm>
            <a:off x="8064627" y="2095500"/>
            <a:ext cx="4124324" cy="2455537"/>
          </a:xfrm>
        </p:spPr>
        <p:txBody>
          <a:bodyPr>
            <a:normAutofit/>
          </a:bodyPr>
          <a:lstStyle/>
          <a:p>
            <a:pPr algn="ctr"/>
            <a:r>
              <a:rPr lang="en-US" sz="6600" b="1" dirty="0">
                <a:ln w="19050">
                  <a:solidFill>
                    <a:schemeClr val="bg1"/>
                  </a:solidFill>
                </a:ln>
                <a:solidFill>
                  <a:srgbClr val="FE3C47"/>
                </a:solidFill>
                <a:latin typeface="Bernard MT Condensed" panose="02050806060905020404" pitchFamily="18" charset="0"/>
              </a:rPr>
              <a:t>Counting &amp; Claiming</a:t>
            </a:r>
          </a:p>
        </p:txBody>
      </p:sp>
    </p:spTree>
    <p:extLst>
      <p:ext uri="{BB962C8B-B14F-4D97-AF65-F5344CB8AC3E}">
        <p14:creationId xmlns:p14="http://schemas.microsoft.com/office/powerpoint/2010/main" val="264780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081C5-282E-D00B-CA8C-3F94A0B86468}"/>
              </a:ext>
            </a:extLst>
          </p:cNvPr>
          <p:cNvSpPr>
            <a:spLocks noGrp="1"/>
          </p:cNvSpPr>
          <p:nvPr>
            <p:ph type="title"/>
          </p:nvPr>
        </p:nvSpPr>
        <p:spPr/>
        <p:txBody>
          <a:bodyPr>
            <a:normAutofit/>
          </a:bodyPr>
          <a:lstStyle/>
          <a:p>
            <a:r>
              <a:rPr lang="en-US" altLang="en-US" sz="5400" dirty="0">
                <a:solidFill>
                  <a:srgbClr val="27C2B2"/>
                </a:solidFill>
                <a:latin typeface="Bernard MT Condensed" panose="02050806060905020404" pitchFamily="18" charset="0"/>
              </a:rPr>
              <a:t>Meal Count Forecasting</a:t>
            </a:r>
            <a:endParaRPr lang="en-US" sz="5400" dirty="0">
              <a:solidFill>
                <a:srgbClr val="27C2B2"/>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9586FE98-0091-8AC2-21EC-080D7F40F741}"/>
              </a:ext>
            </a:extLst>
          </p:cNvPr>
          <p:cNvSpPr>
            <a:spLocks noGrp="1"/>
          </p:cNvSpPr>
          <p:nvPr>
            <p:ph idx="1"/>
          </p:nvPr>
        </p:nvSpPr>
        <p:spPr>
          <a:xfrm>
            <a:off x="838200" y="1825625"/>
            <a:ext cx="10515600" cy="4351338"/>
          </a:xfrm>
        </p:spPr>
        <p:txBody>
          <a:bodyPr/>
          <a:lstStyle/>
          <a:p>
            <a:pPr marL="0" indent="0">
              <a:spcAft>
                <a:spcPts val="1000"/>
              </a:spcAft>
              <a:buNone/>
            </a:pPr>
            <a:r>
              <a:rPr lang="en-US" altLang="en-US" dirty="0"/>
              <a:t>Determining the correct amount of food to prepare each day is important to avoid food waste. </a:t>
            </a:r>
            <a:endParaRPr lang="en-US" altLang="en-US" sz="2600" dirty="0"/>
          </a:p>
          <a:p>
            <a:pPr marL="804672" lvl="1" indent="-347472">
              <a:spcBef>
                <a:spcPts val="0"/>
              </a:spcBef>
            </a:pPr>
            <a:r>
              <a:rPr lang="en-US" altLang="en-US" sz="2800" dirty="0"/>
              <a:t>Breakfast counts are determined by using the Daily Meal Record history</a:t>
            </a:r>
          </a:p>
          <a:p>
            <a:pPr marL="804672" lvl="1" indent="-347472">
              <a:spcBef>
                <a:spcPts val="0"/>
              </a:spcBef>
            </a:pPr>
            <a:r>
              <a:rPr lang="en-US" altLang="en-US" sz="2800" dirty="0"/>
              <a:t>Before 10:00 a.m. daily, the EEC site staff will call the cafeteria with the attendance for the day</a:t>
            </a:r>
          </a:p>
          <a:p>
            <a:pPr marL="804672" lvl="1" indent="-347472">
              <a:spcBef>
                <a:spcPts val="0"/>
              </a:spcBef>
            </a:pPr>
            <a:r>
              <a:rPr lang="en-US" altLang="en-US" sz="2800" dirty="0"/>
              <a:t>Lunch count is based on the attendance count</a:t>
            </a:r>
          </a:p>
          <a:p>
            <a:pPr marL="804672" lvl="1" indent="-347472">
              <a:spcBef>
                <a:spcPts val="0"/>
              </a:spcBef>
              <a:spcAft>
                <a:spcPts val="600"/>
              </a:spcAft>
            </a:pPr>
            <a:r>
              <a:rPr lang="en-US" altLang="en-US" sz="2800" dirty="0"/>
              <a:t>Snack amounts will be based on amount ordered by EEC staff</a:t>
            </a:r>
          </a:p>
          <a:p>
            <a:pPr marL="0" indent="0">
              <a:buNone/>
            </a:pPr>
            <a:endParaRPr lang="en-US" dirty="0"/>
          </a:p>
        </p:txBody>
      </p:sp>
    </p:spTree>
    <p:extLst>
      <p:ext uri="{BB962C8B-B14F-4D97-AF65-F5344CB8AC3E}">
        <p14:creationId xmlns:p14="http://schemas.microsoft.com/office/powerpoint/2010/main" val="3067957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195D1-637A-0697-1D66-0065728E1062}"/>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EEC Forms for Counting</a:t>
            </a:r>
          </a:p>
        </p:txBody>
      </p:sp>
      <p:pic>
        <p:nvPicPr>
          <p:cNvPr id="4" name="Picture 3">
            <a:extLst>
              <a:ext uri="{FF2B5EF4-FFF2-40B4-BE49-F238E27FC236}">
                <a16:creationId xmlns:a16="http://schemas.microsoft.com/office/drawing/2014/main" id="{933736C6-6009-B8E7-C320-BB0080798140}"/>
              </a:ext>
            </a:extLst>
          </p:cNvPr>
          <p:cNvPicPr>
            <a:picLocks noChangeAspect="1"/>
          </p:cNvPicPr>
          <p:nvPr/>
        </p:nvPicPr>
        <p:blipFill>
          <a:blip r:embed="rId2"/>
          <a:stretch>
            <a:fillRect/>
          </a:stretch>
        </p:blipFill>
        <p:spPr>
          <a:xfrm>
            <a:off x="1269659" y="1690688"/>
            <a:ext cx="3577548" cy="4654955"/>
          </a:xfrm>
          <a:prstGeom prst="rect">
            <a:avLst/>
          </a:prstGeom>
          <a:ln>
            <a:solidFill>
              <a:schemeClr val="accent1"/>
            </a:solidFill>
          </a:ln>
        </p:spPr>
      </p:pic>
      <p:pic>
        <p:nvPicPr>
          <p:cNvPr id="40" name="Picture 39">
            <a:extLst>
              <a:ext uri="{FF2B5EF4-FFF2-40B4-BE49-F238E27FC236}">
                <a16:creationId xmlns:a16="http://schemas.microsoft.com/office/drawing/2014/main" id="{6440A18A-02CF-5AC6-F58F-546DE9599AA2}"/>
              </a:ext>
            </a:extLst>
          </p:cNvPr>
          <p:cNvPicPr>
            <a:picLocks noChangeAspect="1"/>
          </p:cNvPicPr>
          <p:nvPr/>
        </p:nvPicPr>
        <p:blipFill>
          <a:blip r:embed="rId3"/>
          <a:stretch>
            <a:fillRect/>
          </a:stretch>
        </p:blipFill>
        <p:spPr>
          <a:xfrm>
            <a:off x="5516804" y="1966594"/>
            <a:ext cx="5405537" cy="4145621"/>
          </a:xfrm>
          <a:prstGeom prst="rect">
            <a:avLst/>
          </a:prstGeom>
          <a:ln>
            <a:solidFill>
              <a:schemeClr val="accent1"/>
            </a:solidFill>
          </a:ln>
        </p:spPr>
      </p:pic>
    </p:spTree>
    <p:extLst>
      <p:ext uri="{BB962C8B-B14F-4D97-AF65-F5344CB8AC3E}">
        <p14:creationId xmlns:p14="http://schemas.microsoft.com/office/powerpoint/2010/main" val="1781190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3844D-B5B4-ADD2-55E4-DD75895FB0CA}"/>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Serving Menu Items</a:t>
            </a:r>
          </a:p>
        </p:txBody>
      </p:sp>
      <p:sp>
        <p:nvSpPr>
          <p:cNvPr id="3" name="Content Placeholder 2">
            <a:extLst>
              <a:ext uri="{FF2B5EF4-FFF2-40B4-BE49-F238E27FC236}">
                <a16:creationId xmlns:a16="http://schemas.microsoft.com/office/drawing/2014/main" id="{EBFB8F50-6133-4528-4343-6F133967245F}"/>
              </a:ext>
            </a:extLst>
          </p:cNvPr>
          <p:cNvSpPr>
            <a:spLocks noGrp="1"/>
          </p:cNvSpPr>
          <p:nvPr>
            <p:ph idx="1"/>
          </p:nvPr>
        </p:nvSpPr>
        <p:spPr/>
        <p:txBody>
          <a:bodyPr/>
          <a:lstStyle/>
          <a:p>
            <a:pPr marL="0" indent="0">
              <a:buNone/>
            </a:pPr>
            <a:r>
              <a:rPr lang="en-US" dirty="0"/>
              <a:t>All menu items will be placed at each table based on the number of students that are seated at the table.</a:t>
            </a:r>
          </a:p>
          <a:p>
            <a:pPr marL="457200" lvl="1" indent="0">
              <a:spcAft>
                <a:spcPts val="600"/>
              </a:spcAft>
              <a:buNone/>
            </a:pPr>
            <a:r>
              <a:rPr lang="en-US" sz="2600" dirty="0"/>
              <a:t>  </a:t>
            </a:r>
            <a:endParaRPr lang="en-US" sz="1000" dirty="0"/>
          </a:p>
          <a:p>
            <a:pPr marL="0" indent="0">
              <a:buNone/>
            </a:pPr>
            <a:r>
              <a:rPr lang="en-US" sz="2600" dirty="0"/>
              <a:t>Staff should be aware of students that are not seated and make rounds to each classroom to ensure all had an opportunity to be served.</a:t>
            </a:r>
          </a:p>
          <a:p>
            <a:pPr marL="0" indent="0">
              <a:buNone/>
            </a:pPr>
            <a:endParaRPr lang="en-US" sz="2600" dirty="0"/>
          </a:p>
          <a:p>
            <a:pPr marL="0" indent="0">
              <a:buNone/>
            </a:pPr>
            <a:r>
              <a:rPr lang="en-US" sz="2600" dirty="0"/>
              <a:t> Use the appropriate counting form for each meal service. </a:t>
            </a:r>
            <a:endParaRPr lang="en-US" sz="1000" dirty="0"/>
          </a:p>
          <a:p>
            <a:pPr marL="0" indent="0">
              <a:buNone/>
            </a:pPr>
            <a:endParaRPr lang="en-US" dirty="0"/>
          </a:p>
        </p:txBody>
      </p:sp>
    </p:spTree>
    <p:extLst>
      <p:ext uri="{BB962C8B-B14F-4D97-AF65-F5344CB8AC3E}">
        <p14:creationId xmlns:p14="http://schemas.microsoft.com/office/powerpoint/2010/main" val="2714235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E2CA"/>
        </a:solidFill>
        <a:effectLst/>
      </p:bgPr>
    </p:bg>
    <p:spTree>
      <p:nvGrpSpPr>
        <p:cNvPr id="1" name=""/>
        <p:cNvGrpSpPr/>
        <p:nvPr/>
      </p:nvGrpSpPr>
      <p:grpSpPr>
        <a:xfrm>
          <a:off x="0" y="0"/>
          <a:ext cx="0" cy="0"/>
          <a:chOff x="0" y="0"/>
          <a:chExt cx="0" cy="0"/>
        </a:xfrm>
      </p:grpSpPr>
      <p:pic>
        <p:nvPicPr>
          <p:cNvPr id="2056" name="Picture 8" descr="Download Colorful Kindergarten or Elementary School Classroom with Desks  and Toys Illustration for free">
            <a:extLst>
              <a:ext uri="{FF2B5EF4-FFF2-40B4-BE49-F238E27FC236}">
                <a16:creationId xmlns:a16="http://schemas.microsoft.com/office/drawing/2014/main" id="{CF4DB635-8051-16A6-416C-055D310E1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28E5269C-A474-235F-6C01-683E60DECA00}"/>
              </a:ext>
            </a:extLst>
          </p:cNvPr>
          <p:cNvPicPr>
            <a:picLocks noChangeAspect="1"/>
          </p:cNvPicPr>
          <p:nvPr/>
        </p:nvPicPr>
        <p:blipFill>
          <a:blip r:embed="rId3"/>
          <a:stretch>
            <a:fillRect/>
          </a:stretch>
        </p:blipFill>
        <p:spPr>
          <a:xfrm>
            <a:off x="6683585" y="4292798"/>
            <a:ext cx="917717" cy="1577325"/>
          </a:xfrm>
          <a:prstGeom prst="rect">
            <a:avLst/>
          </a:prstGeom>
        </p:spPr>
      </p:pic>
      <p:pic>
        <p:nvPicPr>
          <p:cNvPr id="4" name="Picture 3">
            <a:extLst>
              <a:ext uri="{FF2B5EF4-FFF2-40B4-BE49-F238E27FC236}">
                <a16:creationId xmlns:a16="http://schemas.microsoft.com/office/drawing/2014/main" id="{F935B7C2-6F65-C3FA-AB91-E28CE579E514}"/>
              </a:ext>
            </a:extLst>
          </p:cNvPr>
          <p:cNvPicPr>
            <a:picLocks noChangeAspect="1"/>
          </p:cNvPicPr>
          <p:nvPr/>
        </p:nvPicPr>
        <p:blipFill>
          <a:blip r:embed="rId4"/>
          <a:stretch>
            <a:fillRect/>
          </a:stretch>
        </p:blipFill>
        <p:spPr>
          <a:xfrm>
            <a:off x="11175247" y="1394017"/>
            <a:ext cx="903515" cy="698946"/>
          </a:xfrm>
          <a:prstGeom prst="rect">
            <a:avLst/>
          </a:prstGeom>
        </p:spPr>
      </p:pic>
      <p:pic>
        <p:nvPicPr>
          <p:cNvPr id="5" name="Picture 4">
            <a:extLst>
              <a:ext uri="{FF2B5EF4-FFF2-40B4-BE49-F238E27FC236}">
                <a16:creationId xmlns:a16="http://schemas.microsoft.com/office/drawing/2014/main" id="{590FCDD4-871F-4619-292F-94C6D46142CA}"/>
              </a:ext>
            </a:extLst>
          </p:cNvPr>
          <p:cNvPicPr>
            <a:picLocks noChangeAspect="1"/>
          </p:cNvPicPr>
          <p:nvPr/>
        </p:nvPicPr>
        <p:blipFill>
          <a:blip r:embed="rId5"/>
          <a:stretch>
            <a:fillRect/>
          </a:stretch>
        </p:blipFill>
        <p:spPr>
          <a:xfrm>
            <a:off x="11175247" y="2444479"/>
            <a:ext cx="902308" cy="698947"/>
          </a:xfrm>
          <a:prstGeom prst="rect">
            <a:avLst/>
          </a:prstGeom>
        </p:spPr>
      </p:pic>
      <p:pic>
        <p:nvPicPr>
          <p:cNvPr id="6" name="Picture 5">
            <a:extLst>
              <a:ext uri="{FF2B5EF4-FFF2-40B4-BE49-F238E27FC236}">
                <a16:creationId xmlns:a16="http://schemas.microsoft.com/office/drawing/2014/main" id="{60622F97-581B-A92A-E362-01A608AA447F}"/>
              </a:ext>
            </a:extLst>
          </p:cNvPr>
          <p:cNvPicPr>
            <a:picLocks noChangeAspect="1"/>
          </p:cNvPicPr>
          <p:nvPr/>
        </p:nvPicPr>
        <p:blipFill>
          <a:blip r:embed="rId6"/>
          <a:stretch>
            <a:fillRect/>
          </a:stretch>
        </p:blipFill>
        <p:spPr>
          <a:xfrm>
            <a:off x="5791957" y="4135834"/>
            <a:ext cx="917717" cy="1278787"/>
          </a:xfrm>
          <a:prstGeom prst="rect">
            <a:avLst/>
          </a:prstGeom>
        </p:spPr>
      </p:pic>
      <p:pic>
        <p:nvPicPr>
          <p:cNvPr id="7" name="Picture 6">
            <a:extLst>
              <a:ext uri="{FF2B5EF4-FFF2-40B4-BE49-F238E27FC236}">
                <a16:creationId xmlns:a16="http://schemas.microsoft.com/office/drawing/2014/main" id="{5E69E4A7-1F31-7FE8-C8C7-7E87A1A0845B}"/>
              </a:ext>
            </a:extLst>
          </p:cNvPr>
          <p:cNvPicPr>
            <a:picLocks noChangeAspect="1"/>
          </p:cNvPicPr>
          <p:nvPr/>
        </p:nvPicPr>
        <p:blipFill>
          <a:blip r:embed="rId7"/>
          <a:stretch>
            <a:fillRect/>
          </a:stretch>
        </p:blipFill>
        <p:spPr>
          <a:xfrm>
            <a:off x="3488280" y="4118823"/>
            <a:ext cx="778753" cy="1238741"/>
          </a:xfrm>
          <a:prstGeom prst="rect">
            <a:avLst/>
          </a:prstGeom>
        </p:spPr>
      </p:pic>
      <p:pic>
        <p:nvPicPr>
          <p:cNvPr id="8" name="Picture 7">
            <a:extLst>
              <a:ext uri="{FF2B5EF4-FFF2-40B4-BE49-F238E27FC236}">
                <a16:creationId xmlns:a16="http://schemas.microsoft.com/office/drawing/2014/main" id="{DBADE301-8A8E-F610-77E4-B05D1781D52E}"/>
              </a:ext>
            </a:extLst>
          </p:cNvPr>
          <p:cNvPicPr>
            <a:picLocks noChangeAspect="1"/>
          </p:cNvPicPr>
          <p:nvPr/>
        </p:nvPicPr>
        <p:blipFill>
          <a:blip r:embed="rId8"/>
          <a:stretch>
            <a:fillRect/>
          </a:stretch>
        </p:blipFill>
        <p:spPr>
          <a:xfrm>
            <a:off x="2069120" y="4600132"/>
            <a:ext cx="927844" cy="1478752"/>
          </a:xfrm>
          <a:prstGeom prst="rect">
            <a:avLst/>
          </a:prstGeom>
        </p:spPr>
      </p:pic>
      <p:pic>
        <p:nvPicPr>
          <p:cNvPr id="9" name="Picture 8">
            <a:extLst>
              <a:ext uri="{FF2B5EF4-FFF2-40B4-BE49-F238E27FC236}">
                <a16:creationId xmlns:a16="http://schemas.microsoft.com/office/drawing/2014/main" id="{9711477E-AB7A-09F2-1EE8-668C06637B4D}"/>
              </a:ext>
            </a:extLst>
          </p:cNvPr>
          <p:cNvPicPr>
            <a:picLocks noChangeAspect="1"/>
          </p:cNvPicPr>
          <p:nvPr/>
        </p:nvPicPr>
        <p:blipFill rotWithShape="1">
          <a:blip r:embed="rId9"/>
          <a:srcRect b="22240"/>
          <a:stretch/>
        </p:blipFill>
        <p:spPr>
          <a:xfrm>
            <a:off x="4706722" y="3764130"/>
            <a:ext cx="888899" cy="1716972"/>
          </a:xfrm>
          <a:prstGeom prst="rect">
            <a:avLst/>
          </a:prstGeom>
        </p:spPr>
      </p:pic>
      <p:pic>
        <p:nvPicPr>
          <p:cNvPr id="10" name="Picture 9">
            <a:extLst>
              <a:ext uri="{FF2B5EF4-FFF2-40B4-BE49-F238E27FC236}">
                <a16:creationId xmlns:a16="http://schemas.microsoft.com/office/drawing/2014/main" id="{232EE4BC-F105-009A-A050-5A40C00B9F77}"/>
              </a:ext>
            </a:extLst>
          </p:cNvPr>
          <p:cNvPicPr>
            <a:picLocks noChangeAspect="1"/>
          </p:cNvPicPr>
          <p:nvPr/>
        </p:nvPicPr>
        <p:blipFill>
          <a:blip r:embed="rId10"/>
          <a:stretch>
            <a:fillRect/>
          </a:stretch>
        </p:blipFill>
        <p:spPr>
          <a:xfrm>
            <a:off x="2502092" y="5091720"/>
            <a:ext cx="4994802" cy="2117797"/>
          </a:xfrm>
          <a:prstGeom prst="rect">
            <a:avLst/>
          </a:prstGeom>
        </p:spPr>
      </p:pic>
      <p:grpSp>
        <p:nvGrpSpPr>
          <p:cNvPr id="11" name="Group 10">
            <a:extLst>
              <a:ext uri="{FF2B5EF4-FFF2-40B4-BE49-F238E27FC236}">
                <a16:creationId xmlns:a16="http://schemas.microsoft.com/office/drawing/2014/main" id="{F12A0529-97ED-9704-392B-5089DA2E57A9}"/>
              </a:ext>
            </a:extLst>
          </p:cNvPr>
          <p:cNvGrpSpPr/>
          <p:nvPr/>
        </p:nvGrpSpPr>
        <p:grpSpPr>
          <a:xfrm flipH="1">
            <a:off x="8846499" y="3339976"/>
            <a:ext cx="2237293" cy="2565280"/>
            <a:chOff x="-222075" y="1515060"/>
            <a:chExt cx="1726377" cy="1907225"/>
          </a:xfrm>
        </p:grpSpPr>
        <p:pic>
          <p:nvPicPr>
            <p:cNvPr id="12" name="Picture 11">
              <a:extLst>
                <a:ext uri="{FF2B5EF4-FFF2-40B4-BE49-F238E27FC236}">
                  <a16:creationId xmlns:a16="http://schemas.microsoft.com/office/drawing/2014/main" id="{901B1A97-4FBA-3D55-32A8-9A027B12CB08}"/>
                </a:ext>
              </a:extLst>
            </p:cNvPr>
            <p:cNvPicPr>
              <a:picLocks noChangeAspect="1"/>
            </p:cNvPicPr>
            <p:nvPr/>
          </p:nvPicPr>
          <p:blipFill>
            <a:blip r:embed="rId11"/>
            <a:stretch>
              <a:fillRect/>
            </a:stretch>
          </p:blipFill>
          <p:spPr>
            <a:xfrm>
              <a:off x="-222075" y="1515060"/>
              <a:ext cx="591363" cy="1816765"/>
            </a:xfrm>
            <a:prstGeom prst="rect">
              <a:avLst/>
            </a:prstGeom>
          </p:spPr>
        </p:pic>
        <p:pic>
          <p:nvPicPr>
            <p:cNvPr id="13" name="Picture 12">
              <a:extLst>
                <a:ext uri="{FF2B5EF4-FFF2-40B4-BE49-F238E27FC236}">
                  <a16:creationId xmlns:a16="http://schemas.microsoft.com/office/drawing/2014/main" id="{A86B6201-3B44-5AF0-2AB3-E2C3FB374721}"/>
                </a:ext>
              </a:extLst>
            </p:cNvPr>
            <p:cNvPicPr>
              <a:picLocks noChangeAspect="1"/>
            </p:cNvPicPr>
            <p:nvPr/>
          </p:nvPicPr>
          <p:blipFill>
            <a:blip r:embed="rId12"/>
            <a:stretch>
              <a:fillRect/>
            </a:stretch>
          </p:blipFill>
          <p:spPr>
            <a:xfrm>
              <a:off x="66854" y="2281929"/>
              <a:ext cx="1437448" cy="1140356"/>
            </a:xfrm>
            <a:prstGeom prst="rect">
              <a:avLst/>
            </a:prstGeom>
          </p:spPr>
        </p:pic>
      </p:grpSp>
      <p:pic>
        <p:nvPicPr>
          <p:cNvPr id="14" name="Picture 2" descr="Image result for clock vector">
            <a:extLst>
              <a:ext uri="{FF2B5EF4-FFF2-40B4-BE49-F238E27FC236}">
                <a16:creationId xmlns:a16="http://schemas.microsoft.com/office/drawing/2014/main" id="{D69EBCF1-2B6F-5F46-671B-0943B2BA353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113" b="95540" l="958" r="99042"/>
                    </a14:imgEffect>
                  </a14:imgLayer>
                </a14:imgProps>
              </a:ext>
              <a:ext uri="{28A0092B-C50C-407E-A947-70E740481C1C}">
                <a14:useLocalDpi xmlns:a14="http://schemas.microsoft.com/office/drawing/2010/main" val="0"/>
              </a:ext>
            </a:extLst>
          </a:blip>
          <a:srcRect l="5387" t="6052" r="32407" b="4934"/>
          <a:stretch/>
        </p:blipFill>
        <p:spPr bwMode="auto">
          <a:xfrm>
            <a:off x="1684313" y="139107"/>
            <a:ext cx="1084051" cy="105564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5FD5C235-000F-2E0C-E90B-5AA29821875D}"/>
              </a:ext>
            </a:extLst>
          </p:cNvPr>
          <p:cNvGrpSpPr/>
          <p:nvPr/>
        </p:nvGrpSpPr>
        <p:grpSpPr>
          <a:xfrm rot="21085582">
            <a:off x="2019137" y="580384"/>
            <a:ext cx="435684" cy="153152"/>
            <a:chOff x="8572500" y="4079960"/>
            <a:chExt cx="1490686" cy="526880"/>
          </a:xfrm>
        </p:grpSpPr>
        <p:cxnSp>
          <p:nvCxnSpPr>
            <p:cNvPr id="16" name="Straight Connector 15">
              <a:extLst>
                <a:ext uri="{FF2B5EF4-FFF2-40B4-BE49-F238E27FC236}">
                  <a16:creationId xmlns:a16="http://schemas.microsoft.com/office/drawing/2014/main" id="{2ACC3710-54E0-8503-7D74-CE8F63A262B9}"/>
                </a:ext>
              </a:extLst>
            </p:cNvPr>
            <p:cNvCxnSpPr/>
            <p:nvPr/>
          </p:nvCxnSpPr>
          <p:spPr>
            <a:xfrm flipH="1">
              <a:off x="8572500" y="4343400"/>
              <a:ext cx="754381" cy="263440"/>
            </a:xfrm>
            <a:prstGeom prst="line">
              <a:avLst/>
            </a:prstGeom>
            <a:ln w="31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A8853392-6C49-D74B-A763-22D061E9CE43}"/>
                </a:ext>
              </a:extLst>
            </p:cNvPr>
            <p:cNvCxnSpPr/>
            <p:nvPr/>
          </p:nvCxnSpPr>
          <p:spPr>
            <a:xfrm flipH="1">
              <a:off x="9308805" y="4079960"/>
              <a:ext cx="754381" cy="263440"/>
            </a:xfrm>
            <a:prstGeom prst="line">
              <a:avLst/>
            </a:prstGeom>
            <a:ln w="76200">
              <a:noFill/>
            </a:ln>
          </p:spPr>
          <p:style>
            <a:lnRef idx="3">
              <a:schemeClr val="accent2"/>
            </a:lnRef>
            <a:fillRef idx="0">
              <a:schemeClr val="accent2"/>
            </a:fillRef>
            <a:effectRef idx="2">
              <a:schemeClr val="accent2"/>
            </a:effectRef>
            <a:fontRef idx="minor">
              <a:schemeClr val="tx1"/>
            </a:fontRef>
          </p:style>
        </p:cxnSp>
      </p:grpSp>
      <p:grpSp>
        <p:nvGrpSpPr>
          <p:cNvPr id="18" name="Group 17">
            <a:extLst>
              <a:ext uri="{FF2B5EF4-FFF2-40B4-BE49-F238E27FC236}">
                <a16:creationId xmlns:a16="http://schemas.microsoft.com/office/drawing/2014/main" id="{726760A1-EFE1-CF07-D442-4A925FD95ACE}"/>
              </a:ext>
            </a:extLst>
          </p:cNvPr>
          <p:cNvGrpSpPr/>
          <p:nvPr/>
        </p:nvGrpSpPr>
        <p:grpSpPr>
          <a:xfrm rot="17284055">
            <a:off x="1928010" y="561131"/>
            <a:ext cx="596655" cy="198535"/>
            <a:chOff x="8572500" y="4079960"/>
            <a:chExt cx="1490686" cy="526880"/>
          </a:xfrm>
        </p:grpSpPr>
        <p:cxnSp>
          <p:nvCxnSpPr>
            <p:cNvPr id="19" name="Straight Connector 18">
              <a:extLst>
                <a:ext uri="{FF2B5EF4-FFF2-40B4-BE49-F238E27FC236}">
                  <a16:creationId xmlns:a16="http://schemas.microsoft.com/office/drawing/2014/main" id="{2F8A6550-50F0-976B-6632-6CC5028E6872}"/>
                </a:ext>
              </a:extLst>
            </p:cNvPr>
            <p:cNvCxnSpPr/>
            <p:nvPr/>
          </p:nvCxnSpPr>
          <p:spPr>
            <a:xfrm flipH="1">
              <a:off x="8572500" y="4343400"/>
              <a:ext cx="754381" cy="263440"/>
            </a:xfrm>
            <a:prstGeom prst="line">
              <a:avLst/>
            </a:prstGeom>
            <a:ln w="31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01953C3F-1069-214F-811C-B1F4268DF300}"/>
                </a:ext>
              </a:extLst>
            </p:cNvPr>
            <p:cNvCxnSpPr/>
            <p:nvPr/>
          </p:nvCxnSpPr>
          <p:spPr>
            <a:xfrm flipH="1">
              <a:off x="9308805" y="4079960"/>
              <a:ext cx="754381" cy="263440"/>
            </a:xfrm>
            <a:prstGeom prst="line">
              <a:avLst/>
            </a:prstGeom>
            <a:ln w="76200">
              <a:noFill/>
            </a:ln>
          </p:spPr>
          <p:style>
            <a:lnRef idx="3">
              <a:schemeClr val="accent2"/>
            </a:lnRef>
            <a:fillRef idx="0">
              <a:schemeClr val="accent2"/>
            </a:fillRef>
            <a:effectRef idx="2">
              <a:schemeClr val="accent2"/>
            </a:effectRef>
            <a:fontRef idx="minor">
              <a:schemeClr val="tx1"/>
            </a:fontRef>
          </p:style>
        </p:cxnSp>
      </p:grpSp>
      <p:grpSp>
        <p:nvGrpSpPr>
          <p:cNvPr id="21" name="Group 20">
            <a:extLst>
              <a:ext uri="{FF2B5EF4-FFF2-40B4-BE49-F238E27FC236}">
                <a16:creationId xmlns:a16="http://schemas.microsoft.com/office/drawing/2014/main" id="{78980C9C-E7F0-BB12-2830-3496022BC126}"/>
              </a:ext>
            </a:extLst>
          </p:cNvPr>
          <p:cNvGrpSpPr/>
          <p:nvPr/>
        </p:nvGrpSpPr>
        <p:grpSpPr>
          <a:xfrm>
            <a:off x="5037391" y="5000981"/>
            <a:ext cx="905307" cy="828424"/>
            <a:chOff x="2393053" y="3904344"/>
            <a:chExt cx="869808" cy="684490"/>
          </a:xfrm>
        </p:grpSpPr>
        <p:pic>
          <p:nvPicPr>
            <p:cNvPr id="22" name="Picture 4" descr="Image result for banana vector" hidden="1">
              <a:extLst>
                <a:ext uri="{FF2B5EF4-FFF2-40B4-BE49-F238E27FC236}">
                  <a16:creationId xmlns:a16="http://schemas.microsoft.com/office/drawing/2014/main" id="{6E84A891-0236-27B7-1C43-9A0CD879FBA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423290">
              <a:off x="2409602" y="4102726"/>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banana vector" hidden="1">
              <a:extLst>
                <a:ext uri="{FF2B5EF4-FFF2-40B4-BE49-F238E27FC236}">
                  <a16:creationId xmlns:a16="http://schemas.microsoft.com/office/drawing/2014/main" id="{8F949BA2-72AC-94CA-A277-7219DEC3409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423290">
              <a:off x="2562002" y="4255126"/>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result for banana vector">
              <a:extLst>
                <a:ext uri="{FF2B5EF4-FFF2-40B4-BE49-F238E27FC236}">
                  <a16:creationId xmlns:a16="http://schemas.microsoft.com/office/drawing/2014/main" id="{FA8DA62B-24D8-9AB5-446F-93861DEBFE7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423290">
              <a:off x="2562002" y="3904344"/>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Image result for banana vector">
              <a:extLst>
                <a:ext uri="{FF2B5EF4-FFF2-40B4-BE49-F238E27FC236}">
                  <a16:creationId xmlns:a16="http://schemas.microsoft.com/office/drawing/2014/main" id="{319CDE0E-82EF-1593-8E30-289CD9061EF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423290">
              <a:off x="2393053" y="4218433"/>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banana vector">
              <a:extLst>
                <a:ext uri="{FF2B5EF4-FFF2-40B4-BE49-F238E27FC236}">
                  <a16:creationId xmlns:a16="http://schemas.microsoft.com/office/drawing/2014/main" id="{981EA946-5D51-80FD-E7A0-0A70F58B1F9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423290">
              <a:off x="2641045" y="4197803"/>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Image result for banana vector">
              <a:extLst>
                <a:ext uri="{FF2B5EF4-FFF2-40B4-BE49-F238E27FC236}">
                  <a16:creationId xmlns:a16="http://schemas.microsoft.com/office/drawing/2014/main" id="{09ED0DB5-89FF-3B2D-41FD-157B453AA09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423290">
              <a:off x="2450913" y="4122392"/>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Image result for banana vector">
              <a:extLst>
                <a:ext uri="{FF2B5EF4-FFF2-40B4-BE49-F238E27FC236}">
                  <a16:creationId xmlns:a16="http://schemas.microsoft.com/office/drawing/2014/main" id="{6ACE62EB-57C0-1221-D421-D2DCEFD0BB1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423290">
              <a:off x="2418112" y="3928242"/>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Image result for banana vector">
              <a:extLst>
                <a:ext uri="{FF2B5EF4-FFF2-40B4-BE49-F238E27FC236}">
                  <a16:creationId xmlns:a16="http://schemas.microsoft.com/office/drawing/2014/main" id="{0D00C8AB-9016-7359-9915-9FDA8255F3F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423290">
              <a:off x="2570512" y="4080641"/>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Image result for banana vector">
              <a:extLst>
                <a:ext uri="{FF2B5EF4-FFF2-40B4-BE49-F238E27FC236}">
                  <a16:creationId xmlns:a16="http://schemas.microsoft.com/office/drawing/2014/main" id="{48488754-5812-345B-E0FB-3B9CB9A408E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423290">
              <a:off x="2615986" y="4017200"/>
              <a:ext cx="621816" cy="333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E93B5CBF-E413-F382-F2F1-F7C53932F969}"/>
              </a:ext>
            </a:extLst>
          </p:cNvPr>
          <p:cNvGrpSpPr/>
          <p:nvPr/>
        </p:nvGrpSpPr>
        <p:grpSpPr>
          <a:xfrm>
            <a:off x="4620253" y="5103990"/>
            <a:ext cx="1011537" cy="802773"/>
            <a:chOff x="1980080" y="4007354"/>
            <a:chExt cx="971873" cy="663296"/>
          </a:xfrm>
        </p:grpSpPr>
        <p:pic>
          <p:nvPicPr>
            <p:cNvPr id="32" name="Picture 31" hidden="1">
              <a:extLst>
                <a:ext uri="{FF2B5EF4-FFF2-40B4-BE49-F238E27FC236}">
                  <a16:creationId xmlns:a16="http://schemas.microsoft.com/office/drawing/2014/main" id="{F11A0713-9102-A591-D27E-34966C2ACC8F}"/>
                </a:ext>
              </a:extLst>
            </p:cNvPr>
            <p:cNvPicPr>
              <a:picLocks noChangeAspect="1"/>
            </p:cNvPicPr>
            <p:nvPr/>
          </p:nvPicPr>
          <p:blipFill>
            <a:blip r:embed="rId16"/>
            <a:stretch>
              <a:fillRect/>
            </a:stretch>
          </p:blipFill>
          <p:spPr>
            <a:xfrm>
              <a:off x="1980080" y="4186602"/>
              <a:ext cx="372677" cy="331648"/>
            </a:xfrm>
            <a:prstGeom prst="rect">
              <a:avLst/>
            </a:prstGeom>
          </p:spPr>
        </p:pic>
        <p:pic>
          <p:nvPicPr>
            <p:cNvPr id="33" name="Picture 32">
              <a:extLst>
                <a:ext uri="{FF2B5EF4-FFF2-40B4-BE49-F238E27FC236}">
                  <a16:creationId xmlns:a16="http://schemas.microsoft.com/office/drawing/2014/main" id="{342DA381-9491-0DA2-AD50-FF181A9C3576}"/>
                </a:ext>
              </a:extLst>
            </p:cNvPr>
            <p:cNvPicPr>
              <a:picLocks noChangeAspect="1"/>
            </p:cNvPicPr>
            <p:nvPr/>
          </p:nvPicPr>
          <p:blipFill>
            <a:blip r:embed="rId16"/>
            <a:stretch>
              <a:fillRect/>
            </a:stretch>
          </p:blipFill>
          <p:spPr>
            <a:xfrm>
              <a:off x="2132480" y="4339002"/>
              <a:ext cx="372677" cy="331648"/>
            </a:xfrm>
            <a:prstGeom prst="rect">
              <a:avLst/>
            </a:prstGeom>
          </p:spPr>
        </p:pic>
        <p:pic>
          <p:nvPicPr>
            <p:cNvPr id="34" name="Picture 33">
              <a:extLst>
                <a:ext uri="{FF2B5EF4-FFF2-40B4-BE49-F238E27FC236}">
                  <a16:creationId xmlns:a16="http://schemas.microsoft.com/office/drawing/2014/main" id="{5F8528E0-B584-9A95-CCE3-3A293770B6FE}"/>
                </a:ext>
              </a:extLst>
            </p:cNvPr>
            <p:cNvPicPr>
              <a:picLocks noChangeAspect="1"/>
            </p:cNvPicPr>
            <p:nvPr/>
          </p:nvPicPr>
          <p:blipFill>
            <a:blip r:embed="rId16"/>
            <a:stretch>
              <a:fillRect/>
            </a:stretch>
          </p:blipFill>
          <p:spPr>
            <a:xfrm>
              <a:off x="2036189" y="4007354"/>
              <a:ext cx="372677" cy="331648"/>
            </a:xfrm>
            <a:prstGeom prst="rect">
              <a:avLst/>
            </a:prstGeom>
          </p:spPr>
        </p:pic>
        <p:pic>
          <p:nvPicPr>
            <p:cNvPr id="35" name="Picture 34">
              <a:extLst>
                <a:ext uri="{FF2B5EF4-FFF2-40B4-BE49-F238E27FC236}">
                  <a16:creationId xmlns:a16="http://schemas.microsoft.com/office/drawing/2014/main" id="{32D1B393-7E61-639E-7BEE-E24BA156704C}"/>
                </a:ext>
              </a:extLst>
            </p:cNvPr>
            <p:cNvPicPr>
              <a:picLocks noChangeAspect="1"/>
            </p:cNvPicPr>
            <p:nvPr/>
          </p:nvPicPr>
          <p:blipFill>
            <a:blip r:embed="rId16"/>
            <a:stretch>
              <a:fillRect/>
            </a:stretch>
          </p:blipFill>
          <p:spPr>
            <a:xfrm>
              <a:off x="2579276" y="4053859"/>
              <a:ext cx="372677" cy="331648"/>
            </a:xfrm>
            <a:prstGeom prst="rect">
              <a:avLst/>
            </a:prstGeom>
          </p:spPr>
        </p:pic>
        <p:pic>
          <p:nvPicPr>
            <p:cNvPr id="36" name="Picture 35">
              <a:extLst>
                <a:ext uri="{FF2B5EF4-FFF2-40B4-BE49-F238E27FC236}">
                  <a16:creationId xmlns:a16="http://schemas.microsoft.com/office/drawing/2014/main" id="{99BFA447-CCAE-8B7B-47E5-3A0D41C665BC}"/>
                </a:ext>
              </a:extLst>
            </p:cNvPr>
            <p:cNvPicPr>
              <a:picLocks noChangeAspect="1"/>
            </p:cNvPicPr>
            <p:nvPr/>
          </p:nvPicPr>
          <p:blipFill>
            <a:blip r:embed="rId16"/>
            <a:stretch>
              <a:fillRect/>
            </a:stretch>
          </p:blipFill>
          <p:spPr>
            <a:xfrm>
              <a:off x="2505157" y="4215574"/>
              <a:ext cx="372677" cy="331648"/>
            </a:xfrm>
            <a:prstGeom prst="rect">
              <a:avLst/>
            </a:prstGeom>
          </p:spPr>
        </p:pic>
        <p:pic>
          <p:nvPicPr>
            <p:cNvPr id="37" name="Picture 36">
              <a:extLst>
                <a:ext uri="{FF2B5EF4-FFF2-40B4-BE49-F238E27FC236}">
                  <a16:creationId xmlns:a16="http://schemas.microsoft.com/office/drawing/2014/main" id="{2D34D83E-CBFD-C017-07EC-EC0014A5CD0C}"/>
                </a:ext>
              </a:extLst>
            </p:cNvPr>
            <p:cNvPicPr>
              <a:picLocks noChangeAspect="1"/>
            </p:cNvPicPr>
            <p:nvPr/>
          </p:nvPicPr>
          <p:blipFill>
            <a:blip r:embed="rId16"/>
            <a:stretch>
              <a:fillRect/>
            </a:stretch>
          </p:blipFill>
          <p:spPr>
            <a:xfrm>
              <a:off x="2092299" y="4083310"/>
              <a:ext cx="372677" cy="331648"/>
            </a:xfrm>
            <a:prstGeom prst="rect">
              <a:avLst/>
            </a:prstGeom>
          </p:spPr>
        </p:pic>
        <p:pic>
          <p:nvPicPr>
            <p:cNvPr id="38" name="Picture 37">
              <a:extLst>
                <a:ext uri="{FF2B5EF4-FFF2-40B4-BE49-F238E27FC236}">
                  <a16:creationId xmlns:a16="http://schemas.microsoft.com/office/drawing/2014/main" id="{91ECEE0B-CEEF-DAEB-34D4-8D7731457985}"/>
                </a:ext>
              </a:extLst>
            </p:cNvPr>
            <p:cNvPicPr>
              <a:picLocks noChangeAspect="1"/>
            </p:cNvPicPr>
            <p:nvPr/>
          </p:nvPicPr>
          <p:blipFill>
            <a:blip r:embed="rId16"/>
            <a:stretch>
              <a:fillRect/>
            </a:stretch>
          </p:blipFill>
          <p:spPr>
            <a:xfrm>
              <a:off x="2352757" y="4145842"/>
              <a:ext cx="372677" cy="331648"/>
            </a:xfrm>
            <a:prstGeom prst="rect">
              <a:avLst/>
            </a:prstGeom>
          </p:spPr>
        </p:pic>
        <p:pic>
          <p:nvPicPr>
            <p:cNvPr id="39" name="Picture 38">
              <a:extLst>
                <a:ext uri="{FF2B5EF4-FFF2-40B4-BE49-F238E27FC236}">
                  <a16:creationId xmlns:a16="http://schemas.microsoft.com/office/drawing/2014/main" id="{15F6D47D-883F-A5DC-7845-975AAC752D3D}"/>
                </a:ext>
              </a:extLst>
            </p:cNvPr>
            <p:cNvPicPr>
              <a:picLocks noChangeAspect="1"/>
            </p:cNvPicPr>
            <p:nvPr/>
          </p:nvPicPr>
          <p:blipFill>
            <a:blip r:embed="rId16"/>
            <a:stretch>
              <a:fillRect/>
            </a:stretch>
          </p:blipFill>
          <p:spPr>
            <a:xfrm>
              <a:off x="2204518" y="4020778"/>
              <a:ext cx="372677" cy="331648"/>
            </a:xfrm>
            <a:prstGeom prst="rect">
              <a:avLst/>
            </a:prstGeom>
          </p:spPr>
        </p:pic>
      </p:grpSp>
      <p:grpSp>
        <p:nvGrpSpPr>
          <p:cNvPr id="40" name="Group 39">
            <a:extLst>
              <a:ext uri="{FF2B5EF4-FFF2-40B4-BE49-F238E27FC236}">
                <a16:creationId xmlns:a16="http://schemas.microsoft.com/office/drawing/2014/main" id="{0419FCE2-522D-0D7A-9E0D-4D0DEB22E9DE}"/>
              </a:ext>
            </a:extLst>
          </p:cNvPr>
          <p:cNvGrpSpPr/>
          <p:nvPr/>
        </p:nvGrpSpPr>
        <p:grpSpPr>
          <a:xfrm>
            <a:off x="5194760" y="5267156"/>
            <a:ext cx="935072" cy="667516"/>
            <a:chOff x="2551589" y="4170519"/>
            <a:chExt cx="898406" cy="551539"/>
          </a:xfrm>
        </p:grpSpPr>
        <p:pic>
          <p:nvPicPr>
            <p:cNvPr id="41" name="Picture 40" hidden="1">
              <a:extLst>
                <a:ext uri="{FF2B5EF4-FFF2-40B4-BE49-F238E27FC236}">
                  <a16:creationId xmlns:a16="http://schemas.microsoft.com/office/drawing/2014/main" id="{21177C57-36D5-00C0-A88C-AE26066FAEF0}"/>
                </a:ext>
              </a:extLst>
            </p:cNvPr>
            <p:cNvPicPr>
              <a:picLocks noChangeAspect="1"/>
            </p:cNvPicPr>
            <p:nvPr/>
          </p:nvPicPr>
          <p:blipFill>
            <a:blip r:embed="rId17"/>
            <a:stretch>
              <a:fillRect/>
            </a:stretch>
          </p:blipFill>
          <p:spPr>
            <a:xfrm rot="20573151">
              <a:off x="2551589" y="4363679"/>
              <a:ext cx="288806" cy="358379"/>
            </a:xfrm>
            <a:prstGeom prst="rect">
              <a:avLst/>
            </a:prstGeom>
          </p:spPr>
        </p:pic>
        <p:pic>
          <p:nvPicPr>
            <p:cNvPr id="42" name="Picture 41">
              <a:extLst>
                <a:ext uri="{FF2B5EF4-FFF2-40B4-BE49-F238E27FC236}">
                  <a16:creationId xmlns:a16="http://schemas.microsoft.com/office/drawing/2014/main" id="{37744688-4DF3-B54D-6A5C-0ACEE5FFACE3}"/>
                </a:ext>
              </a:extLst>
            </p:cNvPr>
            <p:cNvPicPr>
              <a:picLocks noChangeAspect="1"/>
            </p:cNvPicPr>
            <p:nvPr/>
          </p:nvPicPr>
          <p:blipFill>
            <a:blip r:embed="rId17"/>
            <a:stretch>
              <a:fillRect/>
            </a:stretch>
          </p:blipFill>
          <p:spPr>
            <a:xfrm rot="20573151">
              <a:off x="2703989" y="4363679"/>
              <a:ext cx="288806" cy="358379"/>
            </a:xfrm>
            <a:prstGeom prst="rect">
              <a:avLst/>
            </a:prstGeom>
          </p:spPr>
        </p:pic>
        <p:pic>
          <p:nvPicPr>
            <p:cNvPr id="43" name="Picture 42">
              <a:extLst>
                <a:ext uri="{FF2B5EF4-FFF2-40B4-BE49-F238E27FC236}">
                  <a16:creationId xmlns:a16="http://schemas.microsoft.com/office/drawing/2014/main" id="{7CEF9ECC-AA76-27BF-7F13-3224967535F3}"/>
                </a:ext>
              </a:extLst>
            </p:cNvPr>
            <p:cNvPicPr>
              <a:picLocks noChangeAspect="1"/>
            </p:cNvPicPr>
            <p:nvPr/>
          </p:nvPicPr>
          <p:blipFill>
            <a:blip r:embed="rId17"/>
            <a:stretch>
              <a:fillRect/>
            </a:stretch>
          </p:blipFill>
          <p:spPr>
            <a:xfrm rot="20573151">
              <a:off x="2856389" y="4363679"/>
              <a:ext cx="288806" cy="358379"/>
            </a:xfrm>
            <a:prstGeom prst="rect">
              <a:avLst/>
            </a:prstGeom>
          </p:spPr>
        </p:pic>
        <p:pic>
          <p:nvPicPr>
            <p:cNvPr id="44" name="Picture 43">
              <a:extLst>
                <a:ext uri="{FF2B5EF4-FFF2-40B4-BE49-F238E27FC236}">
                  <a16:creationId xmlns:a16="http://schemas.microsoft.com/office/drawing/2014/main" id="{F96F0EE5-E9B8-50BB-4191-2FCCBC5E8F10}"/>
                </a:ext>
              </a:extLst>
            </p:cNvPr>
            <p:cNvPicPr>
              <a:picLocks noChangeAspect="1"/>
            </p:cNvPicPr>
            <p:nvPr/>
          </p:nvPicPr>
          <p:blipFill>
            <a:blip r:embed="rId17"/>
            <a:stretch>
              <a:fillRect/>
            </a:stretch>
          </p:blipFill>
          <p:spPr>
            <a:xfrm rot="20573151">
              <a:off x="3008789" y="4363679"/>
              <a:ext cx="288806" cy="358379"/>
            </a:xfrm>
            <a:prstGeom prst="rect">
              <a:avLst/>
            </a:prstGeom>
          </p:spPr>
        </p:pic>
        <p:pic>
          <p:nvPicPr>
            <p:cNvPr id="45" name="Picture 44">
              <a:extLst>
                <a:ext uri="{FF2B5EF4-FFF2-40B4-BE49-F238E27FC236}">
                  <a16:creationId xmlns:a16="http://schemas.microsoft.com/office/drawing/2014/main" id="{F2DFFF57-0486-83CE-6BE2-E1E5B9EC20B3}"/>
                </a:ext>
              </a:extLst>
            </p:cNvPr>
            <p:cNvPicPr>
              <a:picLocks noChangeAspect="1"/>
            </p:cNvPicPr>
            <p:nvPr/>
          </p:nvPicPr>
          <p:blipFill>
            <a:blip r:embed="rId17"/>
            <a:stretch>
              <a:fillRect/>
            </a:stretch>
          </p:blipFill>
          <p:spPr>
            <a:xfrm rot="20573151">
              <a:off x="3161189" y="4363679"/>
              <a:ext cx="288806" cy="358379"/>
            </a:xfrm>
            <a:prstGeom prst="rect">
              <a:avLst/>
            </a:prstGeom>
          </p:spPr>
        </p:pic>
        <p:pic>
          <p:nvPicPr>
            <p:cNvPr id="46" name="Picture 45">
              <a:extLst>
                <a:ext uri="{FF2B5EF4-FFF2-40B4-BE49-F238E27FC236}">
                  <a16:creationId xmlns:a16="http://schemas.microsoft.com/office/drawing/2014/main" id="{4EC1D595-C398-D496-8BB2-7E23FFB231A2}"/>
                </a:ext>
              </a:extLst>
            </p:cNvPr>
            <p:cNvPicPr>
              <a:picLocks noChangeAspect="1"/>
            </p:cNvPicPr>
            <p:nvPr/>
          </p:nvPicPr>
          <p:blipFill>
            <a:blip r:embed="rId17"/>
            <a:stretch>
              <a:fillRect/>
            </a:stretch>
          </p:blipFill>
          <p:spPr>
            <a:xfrm rot="20573151">
              <a:off x="3017196" y="4210918"/>
              <a:ext cx="288806" cy="358379"/>
            </a:xfrm>
            <a:prstGeom prst="rect">
              <a:avLst/>
            </a:prstGeom>
          </p:spPr>
        </p:pic>
        <p:pic>
          <p:nvPicPr>
            <p:cNvPr id="47" name="Picture 46">
              <a:extLst>
                <a:ext uri="{FF2B5EF4-FFF2-40B4-BE49-F238E27FC236}">
                  <a16:creationId xmlns:a16="http://schemas.microsoft.com/office/drawing/2014/main" id="{C6F57296-8F92-B881-FA88-9348494093BA}"/>
                </a:ext>
              </a:extLst>
            </p:cNvPr>
            <p:cNvPicPr>
              <a:picLocks noChangeAspect="1"/>
            </p:cNvPicPr>
            <p:nvPr/>
          </p:nvPicPr>
          <p:blipFill>
            <a:blip r:embed="rId17"/>
            <a:stretch>
              <a:fillRect/>
            </a:stretch>
          </p:blipFill>
          <p:spPr>
            <a:xfrm rot="20573151">
              <a:off x="2859991" y="4170519"/>
              <a:ext cx="288806" cy="358379"/>
            </a:xfrm>
            <a:prstGeom prst="rect">
              <a:avLst/>
            </a:prstGeom>
          </p:spPr>
        </p:pic>
        <p:pic>
          <p:nvPicPr>
            <p:cNvPr id="48" name="Picture 47">
              <a:extLst>
                <a:ext uri="{FF2B5EF4-FFF2-40B4-BE49-F238E27FC236}">
                  <a16:creationId xmlns:a16="http://schemas.microsoft.com/office/drawing/2014/main" id="{D3CC1BC2-74DF-6E64-3D88-2E993134FBE0}"/>
                </a:ext>
              </a:extLst>
            </p:cNvPr>
            <p:cNvPicPr>
              <a:picLocks noChangeAspect="1"/>
            </p:cNvPicPr>
            <p:nvPr/>
          </p:nvPicPr>
          <p:blipFill>
            <a:blip r:embed="rId17"/>
            <a:stretch>
              <a:fillRect/>
            </a:stretch>
          </p:blipFill>
          <p:spPr>
            <a:xfrm rot="20573151">
              <a:off x="2634511" y="4170519"/>
              <a:ext cx="288806" cy="358379"/>
            </a:xfrm>
            <a:prstGeom prst="rect">
              <a:avLst/>
            </a:prstGeom>
          </p:spPr>
        </p:pic>
      </p:grpSp>
      <p:pic>
        <p:nvPicPr>
          <p:cNvPr id="49" name="Picture 48">
            <a:extLst>
              <a:ext uri="{FF2B5EF4-FFF2-40B4-BE49-F238E27FC236}">
                <a16:creationId xmlns:a16="http://schemas.microsoft.com/office/drawing/2014/main" id="{A713F84D-20E6-B905-DDED-50E709D66366}"/>
              </a:ext>
            </a:extLst>
          </p:cNvPr>
          <p:cNvPicPr>
            <a:picLocks noChangeAspect="1"/>
          </p:cNvPicPr>
          <p:nvPr/>
        </p:nvPicPr>
        <p:blipFill>
          <a:blip r:embed="rId18"/>
          <a:stretch>
            <a:fillRect/>
          </a:stretch>
        </p:blipFill>
        <p:spPr>
          <a:xfrm>
            <a:off x="3317479" y="5414621"/>
            <a:ext cx="897377" cy="296497"/>
          </a:xfrm>
          <a:prstGeom prst="rect">
            <a:avLst/>
          </a:prstGeom>
        </p:spPr>
      </p:pic>
      <p:pic>
        <p:nvPicPr>
          <p:cNvPr id="50" name="Picture 49">
            <a:extLst>
              <a:ext uri="{FF2B5EF4-FFF2-40B4-BE49-F238E27FC236}">
                <a16:creationId xmlns:a16="http://schemas.microsoft.com/office/drawing/2014/main" id="{C598BD0D-A6F6-D6B3-EFB5-67EC0D9453FB}"/>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317479" y="5397645"/>
            <a:ext cx="897377" cy="296497"/>
          </a:xfrm>
          <a:prstGeom prst="rect">
            <a:avLst/>
          </a:prstGeom>
        </p:spPr>
      </p:pic>
      <p:pic>
        <p:nvPicPr>
          <p:cNvPr id="51" name="Picture 50">
            <a:extLst>
              <a:ext uri="{FF2B5EF4-FFF2-40B4-BE49-F238E27FC236}">
                <a16:creationId xmlns:a16="http://schemas.microsoft.com/office/drawing/2014/main" id="{DB1F1975-653B-E6F9-B224-FE1F8A0F14B1}"/>
              </a:ext>
            </a:extLst>
          </p:cNvPr>
          <p:cNvPicPr>
            <a:picLocks noChangeAspect="1"/>
          </p:cNvPicPr>
          <p:nvPr/>
        </p:nvPicPr>
        <p:blipFill>
          <a:blip r:embed="rId18"/>
          <a:stretch>
            <a:fillRect/>
          </a:stretch>
        </p:blipFill>
        <p:spPr>
          <a:xfrm>
            <a:off x="3778156" y="5108696"/>
            <a:ext cx="897377" cy="296497"/>
          </a:xfrm>
          <a:prstGeom prst="rect">
            <a:avLst/>
          </a:prstGeom>
        </p:spPr>
      </p:pic>
      <p:pic>
        <p:nvPicPr>
          <p:cNvPr id="52" name="Picture 51">
            <a:extLst>
              <a:ext uri="{FF2B5EF4-FFF2-40B4-BE49-F238E27FC236}">
                <a16:creationId xmlns:a16="http://schemas.microsoft.com/office/drawing/2014/main" id="{E0473D2C-7A57-3C3F-10B5-624052CADB80}"/>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778156" y="5091720"/>
            <a:ext cx="897377" cy="296497"/>
          </a:xfrm>
          <a:prstGeom prst="rect">
            <a:avLst/>
          </a:prstGeom>
        </p:spPr>
      </p:pic>
      <p:pic>
        <p:nvPicPr>
          <p:cNvPr id="53" name="Picture 52">
            <a:extLst>
              <a:ext uri="{FF2B5EF4-FFF2-40B4-BE49-F238E27FC236}">
                <a16:creationId xmlns:a16="http://schemas.microsoft.com/office/drawing/2014/main" id="{752274B0-3DD2-9E04-F1CC-7DCF4D75983E}"/>
              </a:ext>
            </a:extLst>
          </p:cNvPr>
          <p:cNvPicPr>
            <a:picLocks noChangeAspect="1"/>
          </p:cNvPicPr>
          <p:nvPr/>
        </p:nvPicPr>
        <p:blipFill>
          <a:blip r:embed="rId18"/>
          <a:stretch>
            <a:fillRect/>
          </a:stretch>
        </p:blipFill>
        <p:spPr>
          <a:xfrm>
            <a:off x="3884219" y="5757659"/>
            <a:ext cx="897377" cy="296497"/>
          </a:xfrm>
          <a:prstGeom prst="rect">
            <a:avLst/>
          </a:prstGeom>
        </p:spPr>
      </p:pic>
      <p:pic>
        <p:nvPicPr>
          <p:cNvPr id="54" name="Picture 53">
            <a:extLst>
              <a:ext uri="{FF2B5EF4-FFF2-40B4-BE49-F238E27FC236}">
                <a16:creationId xmlns:a16="http://schemas.microsoft.com/office/drawing/2014/main" id="{1FA50080-446A-713C-518F-428B650CEF16}"/>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884219" y="5740683"/>
            <a:ext cx="897377" cy="296497"/>
          </a:xfrm>
          <a:prstGeom prst="rect">
            <a:avLst/>
          </a:prstGeom>
        </p:spPr>
      </p:pic>
      <p:pic>
        <p:nvPicPr>
          <p:cNvPr id="55" name="Picture 54">
            <a:extLst>
              <a:ext uri="{FF2B5EF4-FFF2-40B4-BE49-F238E27FC236}">
                <a16:creationId xmlns:a16="http://schemas.microsoft.com/office/drawing/2014/main" id="{664AB1F7-737A-5DC3-1C0A-897A07EFBB7D}"/>
              </a:ext>
            </a:extLst>
          </p:cNvPr>
          <p:cNvPicPr>
            <a:picLocks noChangeAspect="1"/>
          </p:cNvPicPr>
          <p:nvPr/>
        </p:nvPicPr>
        <p:blipFill>
          <a:blip r:embed="rId21"/>
          <a:stretch>
            <a:fillRect/>
          </a:stretch>
        </p:blipFill>
        <p:spPr>
          <a:xfrm>
            <a:off x="3254922" y="5374540"/>
            <a:ext cx="932276" cy="1597496"/>
          </a:xfrm>
          <a:prstGeom prst="rect">
            <a:avLst/>
          </a:prstGeom>
        </p:spPr>
      </p:pic>
      <p:pic>
        <p:nvPicPr>
          <p:cNvPr id="56" name="Picture 55">
            <a:extLst>
              <a:ext uri="{FF2B5EF4-FFF2-40B4-BE49-F238E27FC236}">
                <a16:creationId xmlns:a16="http://schemas.microsoft.com/office/drawing/2014/main" id="{35A9B3A8-A3AB-8CD2-A6C8-1B672B94C4E4}"/>
              </a:ext>
            </a:extLst>
          </p:cNvPr>
          <p:cNvPicPr>
            <a:picLocks noChangeAspect="1"/>
          </p:cNvPicPr>
          <p:nvPr/>
        </p:nvPicPr>
        <p:blipFill>
          <a:blip r:embed="rId18"/>
          <a:stretch>
            <a:fillRect/>
          </a:stretch>
        </p:blipFill>
        <p:spPr>
          <a:xfrm>
            <a:off x="4971009" y="5880150"/>
            <a:ext cx="897377" cy="296497"/>
          </a:xfrm>
          <a:prstGeom prst="rect">
            <a:avLst/>
          </a:prstGeom>
        </p:spPr>
      </p:pic>
      <p:pic>
        <p:nvPicPr>
          <p:cNvPr id="57" name="Picture 56">
            <a:extLst>
              <a:ext uri="{FF2B5EF4-FFF2-40B4-BE49-F238E27FC236}">
                <a16:creationId xmlns:a16="http://schemas.microsoft.com/office/drawing/2014/main" id="{3E2D306E-F30F-F868-A94B-B87F2B0E7A2D}"/>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4971009" y="5863174"/>
            <a:ext cx="897377" cy="296497"/>
          </a:xfrm>
          <a:prstGeom prst="rect">
            <a:avLst/>
          </a:prstGeom>
        </p:spPr>
      </p:pic>
      <p:pic>
        <p:nvPicPr>
          <p:cNvPr id="59" name="Picture 58">
            <a:extLst>
              <a:ext uri="{FF2B5EF4-FFF2-40B4-BE49-F238E27FC236}">
                <a16:creationId xmlns:a16="http://schemas.microsoft.com/office/drawing/2014/main" id="{130775E4-7F76-0CF0-76D9-17EB42C163D0}"/>
              </a:ext>
            </a:extLst>
          </p:cNvPr>
          <p:cNvPicPr>
            <a:picLocks noChangeAspect="1"/>
          </p:cNvPicPr>
          <p:nvPr/>
        </p:nvPicPr>
        <p:blipFill>
          <a:blip r:embed="rId18"/>
          <a:stretch>
            <a:fillRect/>
          </a:stretch>
        </p:blipFill>
        <p:spPr>
          <a:xfrm>
            <a:off x="6116729" y="5706488"/>
            <a:ext cx="897377" cy="296497"/>
          </a:xfrm>
          <a:prstGeom prst="rect">
            <a:avLst/>
          </a:prstGeom>
        </p:spPr>
      </p:pic>
      <p:pic>
        <p:nvPicPr>
          <p:cNvPr id="60" name="Picture 59">
            <a:extLst>
              <a:ext uri="{FF2B5EF4-FFF2-40B4-BE49-F238E27FC236}">
                <a16:creationId xmlns:a16="http://schemas.microsoft.com/office/drawing/2014/main" id="{4C9CB603-70FC-67EB-0315-030A6A927C48}"/>
              </a:ext>
            </a:extLst>
          </p:cNvPr>
          <p:cNvPicPr>
            <a:picLocks noChangeAspect="1"/>
          </p:cNvPicPr>
          <p:nvPr/>
        </p:nvPicPr>
        <p:blipFill>
          <a:blip r:embed="rId18"/>
          <a:stretch>
            <a:fillRect/>
          </a:stretch>
        </p:blipFill>
        <p:spPr>
          <a:xfrm>
            <a:off x="6507061" y="5367248"/>
            <a:ext cx="897377" cy="296497"/>
          </a:xfrm>
          <a:prstGeom prst="rect">
            <a:avLst/>
          </a:prstGeom>
        </p:spPr>
      </p:pic>
      <p:pic>
        <p:nvPicPr>
          <p:cNvPr id="61" name="Picture 60">
            <a:extLst>
              <a:ext uri="{FF2B5EF4-FFF2-40B4-BE49-F238E27FC236}">
                <a16:creationId xmlns:a16="http://schemas.microsoft.com/office/drawing/2014/main" id="{869C9892-E3B3-7680-6721-B6CE30F643FD}"/>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6507061" y="5350272"/>
            <a:ext cx="897377" cy="296497"/>
          </a:xfrm>
          <a:prstGeom prst="rect">
            <a:avLst/>
          </a:prstGeom>
        </p:spPr>
      </p:pic>
      <p:pic>
        <p:nvPicPr>
          <p:cNvPr id="62" name="Picture 61">
            <a:extLst>
              <a:ext uri="{FF2B5EF4-FFF2-40B4-BE49-F238E27FC236}">
                <a16:creationId xmlns:a16="http://schemas.microsoft.com/office/drawing/2014/main" id="{C8017BF8-03E2-5581-DBB4-E5F738137E97}"/>
              </a:ext>
            </a:extLst>
          </p:cNvPr>
          <p:cNvPicPr>
            <a:picLocks noChangeAspect="1"/>
          </p:cNvPicPr>
          <p:nvPr/>
        </p:nvPicPr>
        <p:blipFill>
          <a:blip r:embed="rId18"/>
          <a:stretch>
            <a:fillRect/>
          </a:stretch>
        </p:blipFill>
        <p:spPr>
          <a:xfrm>
            <a:off x="5765599" y="5129134"/>
            <a:ext cx="897377" cy="296497"/>
          </a:xfrm>
          <a:prstGeom prst="rect">
            <a:avLst/>
          </a:prstGeom>
        </p:spPr>
      </p:pic>
      <p:pic>
        <p:nvPicPr>
          <p:cNvPr id="63" name="Picture 62">
            <a:extLst>
              <a:ext uri="{FF2B5EF4-FFF2-40B4-BE49-F238E27FC236}">
                <a16:creationId xmlns:a16="http://schemas.microsoft.com/office/drawing/2014/main" id="{A661F286-D167-947C-FA20-02BF143FF178}"/>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5765599" y="5112158"/>
            <a:ext cx="897377" cy="296497"/>
          </a:xfrm>
          <a:prstGeom prst="rect">
            <a:avLst/>
          </a:prstGeom>
        </p:spPr>
      </p:pic>
      <p:pic>
        <p:nvPicPr>
          <p:cNvPr id="64" name="Picture 63">
            <a:extLst>
              <a:ext uri="{FF2B5EF4-FFF2-40B4-BE49-F238E27FC236}">
                <a16:creationId xmlns:a16="http://schemas.microsoft.com/office/drawing/2014/main" id="{A1EB55E8-145F-BFA6-1709-FEC2AB19A6B4}"/>
              </a:ext>
            </a:extLst>
          </p:cNvPr>
          <p:cNvPicPr>
            <a:picLocks noChangeAspect="1"/>
          </p:cNvPicPr>
          <p:nvPr/>
        </p:nvPicPr>
        <p:blipFill>
          <a:blip r:embed="rId22"/>
          <a:stretch>
            <a:fillRect/>
          </a:stretch>
        </p:blipFill>
        <p:spPr>
          <a:xfrm>
            <a:off x="9164149" y="3744716"/>
            <a:ext cx="951058" cy="877900"/>
          </a:xfrm>
          <a:prstGeom prst="rect">
            <a:avLst/>
          </a:prstGeom>
        </p:spPr>
      </p:pic>
      <p:pic>
        <p:nvPicPr>
          <p:cNvPr id="65" name="Picture 64">
            <a:extLst>
              <a:ext uri="{FF2B5EF4-FFF2-40B4-BE49-F238E27FC236}">
                <a16:creationId xmlns:a16="http://schemas.microsoft.com/office/drawing/2014/main" id="{BF3A12DA-EDBD-4748-4107-25C7ED3AEE95}"/>
              </a:ext>
            </a:extLst>
          </p:cNvPr>
          <p:cNvPicPr>
            <a:picLocks noChangeAspect="1"/>
          </p:cNvPicPr>
          <p:nvPr/>
        </p:nvPicPr>
        <p:blipFill>
          <a:blip r:embed="rId23"/>
          <a:stretch>
            <a:fillRect/>
          </a:stretch>
        </p:blipFill>
        <p:spPr>
          <a:xfrm>
            <a:off x="9002762" y="4028131"/>
            <a:ext cx="969348" cy="664522"/>
          </a:xfrm>
          <a:prstGeom prst="rect">
            <a:avLst/>
          </a:prstGeom>
        </p:spPr>
      </p:pic>
      <p:pic>
        <p:nvPicPr>
          <p:cNvPr id="66" name="Picture 65">
            <a:extLst>
              <a:ext uri="{FF2B5EF4-FFF2-40B4-BE49-F238E27FC236}">
                <a16:creationId xmlns:a16="http://schemas.microsoft.com/office/drawing/2014/main" id="{4B9E9EF7-16CE-F7D8-3140-CF3F93F868AA}"/>
              </a:ext>
            </a:extLst>
          </p:cNvPr>
          <p:cNvPicPr>
            <a:picLocks noChangeAspect="1"/>
          </p:cNvPicPr>
          <p:nvPr/>
        </p:nvPicPr>
        <p:blipFill>
          <a:blip r:embed="rId24"/>
          <a:stretch>
            <a:fillRect/>
          </a:stretch>
        </p:blipFill>
        <p:spPr>
          <a:xfrm>
            <a:off x="9487436" y="3961046"/>
            <a:ext cx="993734" cy="621846"/>
          </a:xfrm>
          <a:prstGeom prst="rect">
            <a:avLst/>
          </a:prstGeom>
        </p:spPr>
      </p:pic>
      <p:sp>
        <p:nvSpPr>
          <p:cNvPr id="74" name="Flowchart: Alternate Process 73">
            <a:extLst>
              <a:ext uri="{FF2B5EF4-FFF2-40B4-BE49-F238E27FC236}">
                <a16:creationId xmlns:a16="http://schemas.microsoft.com/office/drawing/2014/main" id="{4602C884-1FF0-0A80-884B-5D95D3758E2D}"/>
              </a:ext>
            </a:extLst>
          </p:cNvPr>
          <p:cNvSpPr/>
          <p:nvPr/>
        </p:nvSpPr>
        <p:spPr>
          <a:xfrm>
            <a:off x="441638" y="2290084"/>
            <a:ext cx="4300323" cy="1328783"/>
          </a:xfrm>
          <a:prstGeom prst="flowChartAlternateProcess">
            <a:avLst/>
          </a:prstGeom>
          <a:solidFill>
            <a:schemeClr val="bg1"/>
          </a:solidFill>
          <a:ln w="57150">
            <a:solidFill>
              <a:srgbClr val="9D98B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schemeClr val="tx1"/>
                </a:solidFill>
              </a:rPr>
              <a:t>Count t</a:t>
            </a:r>
            <a:r>
              <a:rPr kumimoji="0" lang="en-US" sz="1800" b="0" i="0" u="none" strike="noStrike" kern="0" cap="none" spc="0" normalizeH="0" baseline="0" noProof="0" dirty="0">
                <a:ln>
                  <a:noFill/>
                </a:ln>
                <a:solidFill>
                  <a:schemeClr val="tx1"/>
                </a:solidFill>
                <a:effectLst/>
                <a:uLnTx/>
                <a:uFillTx/>
              </a:rPr>
              <a:t>he students </a:t>
            </a:r>
            <a:r>
              <a:rPr lang="en-US" kern="0" dirty="0">
                <a:solidFill>
                  <a:schemeClr val="tx1"/>
                </a:solidFill>
              </a:rPr>
              <a:t>seated, ready to be served. Record it on the Daily Meal Record for that service.</a:t>
            </a:r>
            <a:endParaRPr kumimoji="0" lang="en-US" sz="1800" b="0" i="0" u="none" strike="noStrike" kern="0" cap="none" spc="0" normalizeH="0" baseline="0" noProof="0" dirty="0">
              <a:ln>
                <a:noFill/>
              </a:ln>
              <a:solidFill>
                <a:schemeClr val="tx1"/>
              </a:solidFill>
              <a:effectLst/>
              <a:uLnTx/>
              <a:uFillTx/>
            </a:endParaRPr>
          </a:p>
        </p:txBody>
      </p:sp>
      <p:pic>
        <p:nvPicPr>
          <p:cNvPr id="73" name="Picture 72">
            <a:extLst>
              <a:ext uri="{FF2B5EF4-FFF2-40B4-BE49-F238E27FC236}">
                <a16:creationId xmlns:a16="http://schemas.microsoft.com/office/drawing/2014/main" id="{66554876-B7B6-DD5B-FEFA-CC8508885ABE}"/>
              </a:ext>
            </a:extLst>
          </p:cNvPr>
          <p:cNvPicPr>
            <a:picLocks noChangeAspect="1"/>
          </p:cNvPicPr>
          <p:nvPr/>
        </p:nvPicPr>
        <p:blipFill>
          <a:blip r:embed="rId25"/>
          <a:stretch>
            <a:fillRect/>
          </a:stretch>
        </p:blipFill>
        <p:spPr>
          <a:xfrm>
            <a:off x="6221345" y="5394572"/>
            <a:ext cx="968327" cy="1659271"/>
          </a:xfrm>
          <a:prstGeom prst="rect">
            <a:avLst/>
          </a:prstGeom>
        </p:spPr>
      </p:pic>
      <p:pic>
        <p:nvPicPr>
          <p:cNvPr id="58" name="Picture 57">
            <a:extLst>
              <a:ext uri="{FF2B5EF4-FFF2-40B4-BE49-F238E27FC236}">
                <a16:creationId xmlns:a16="http://schemas.microsoft.com/office/drawing/2014/main" id="{A67BB6B1-FC04-6A4F-3F51-8CFA19BAD313}"/>
              </a:ext>
            </a:extLst>
          </p:cNvPr>
          <p:cNvPicPr>
            <a:picLocks noChangeAspect="1"/>
          </p:cNvPicPr>
          <p:nvPr/>
        </p:nvPicPr>
        <p:blipFill>
          <a:blip r:embed="rId26"/>
          <a:stretch>
            <a:fillRect/>
          </a:stretch>
        </p:blipFill>
        <p:spPr>
          <a:xfrm>
            <a:off x="4491112" y="5578854"/>
            <a:ext cx="857532" cy="1456020"/>
          </a:xfrm>
          <a:prstGeom prst="rect">
            <a:avLst/>
          </a:prstGeom>
        </p:spPr>
      </p:pic>
      <p:pic>
        <p:nvPicPr>
          <p:cNvPr id="75" name="Picture 74">
            <a:extLst>
              <a:ext uri="{FF2B5EF4-FFF2-40B4-BE49-F238E27FC236}">
                <a16:creationId xmlns:a16="http://schemas.microsoft.com/office/drawing/2014/main" id="{6B0C8C39-1AE9-AFF4-D587-03270786120F}"/>
              </a:ext>
            </a:extLst>
          </p:cNvPr>
          <p:cNvPicPr>
            <a:picLocks noChangeAspect="1"/>
          </p:cNvPicPr>
          <p:nvPr/>
        </p:nvPicPr>
        <p:blipFill>
          <a:blip r:embed="rId27"/>
          <a:stretch>
            <a:fillRect/>
          </a:stretch>
        </p:blipFill>
        <p:spPr>
          <a:xfrm>
            <a:off x="5477420" y="287533"/>
            <a:ext cx="4580766" cy="3103537"/>
          </a:xfrm>
          <a:prstGeom prst="rect">
            <a:avLst/>
          </a:prstGeom>
          <a:ln>
            <a:solidFill>
              <a:schemeClr val="tx1"/>
            </a:solidFill>
          </a:ln>
        </p:spPr>
      </p:pic>
      <p:pic>
        <p:nvPicPr>
          <p:cNvPr id="76" name="Picture 75">
            <a:extLst>
              <a:ext uri="{FF2B5EF4-FFF2-40B4-BE49-F238E27FC236}">
                <a16:creationId xmlns:a16="http://schemas.microsoft.com/office/drawing/2014/main" id="{6D3D8AFE-FB7E-75A0-44AD-CCB225F45EE5}"/>
              </a:ext>
            </a:extLst>
          </p:cNvPr>
          <p:cNvPicPr>
            <a:picLocks noChangeAspect="1"/>
          </p:cNvPicPr>
          <p:nvPr/>
        </p:nvPicPr>
        <p:blipFill rotWithShape="1">
          <a:blip r:embed="rId28"/>
          <a:srcRect l="36498" t="27400" r="35775" b="40567"/>
          <a:stretch/>
        </p:blipFill>
        <p:spPr>
          <a:xfrm>
            <a:off x="7059063" y="896238"/>
            <a:ext cx="1460500" cy="2070100"/>
          </a:xfrm>
          <a:prstGeom prst="rect">
            <a:avLst/>
          </a:prstGeom>
        </p:spPr>
      </p:pic>
    </p:spTree>
    <p:extLst>
      <p:ext uri="{BB962C8B-B14F-4D97-AF65-F5344CB8AC3E}">
        <p14:creationId xmlns:p14="http://schemas.microsoft.com/office/powerpoint/2010/main" val="313004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4.72222E-6 2.22222E-6 L 0.50643 0.01134 " pathEditMode="relative" rAng="0" ptsTypes="AA">
                                      <p:cBhvr>
                                        <p:cTn id="6" dur="2000" spd="-100000" fill="hold"/>
                                        <p:tgtEl>
                                          <p:spTgt spid="11"/>
                                        </p:tgtEl>
                                        <p:attrNameLst>
                                          <p:attrName>ppt_x</p:attrName>
                                          <p:attrName>ppt_y</p:attrName>
                                        </p:attrNameLst>
                                      </p:cBhvr>
                                      <p:rCtr x="25313" y="556"/>
                                    </p:animMotion>
                                  </p:childTnLst>
                                </p:cTn>
                              </p:par>
                            </p:childTnLst>
                          </p:cTn>
                        </p:par>
                        <p:par>
                          <p:cTn id="7" fill="hold">
                            <p:stCondLst>
                              <p:cond delay="2000"/>
                            </p:stCondLst>
                            <p:childTnLst>
                              <p:par>
                                <p:cTn id="8" presetID="26" presetClass="emph" presetSubtype="0" fill="hold" nodeType="afterEffect">
                                  <p:stCondLst>
                                    <p:cond delay="0"/>
                                  </p:stCondLst>
                                  <p:childTnLst>
                                    <p:animEffect transition="out" filter="fade">
                                      <p:cBhvr>
                                        <p:cTn id="9" dur="1000" tmFilter="0, 0; .2, .5; .8, .5; 1, 0"/>
                                        <p:tgtEl>
                                          <p:spTgt spid="14"/>
                                        </p:tgtEl>
                                      </p:cBhvr>
                                    </p:animEffect>
                                    <p:animScale>
                                      <p:cBhvr>
                                        <p:cTn id="10" dur="500" autoRev="1" fill="hold"/>
                                        <p:tgtEl>
                                          <p:spTgt spid="14"/>
                                        </p:tgtEl>
                                      </p:cBhvr>
                                      <p:by x="105000" y="105000"/>
                                    </p:animScale>
                                  </p:childTnLst>
                                </p:cTn>
                              </p:par>
                            </p:childTnLst>
                          </p:cTn>
                        </p:par>
                        <p:par>
                          <p:cTn id="11" fill="hold">
                            <p:stCondLst>
                              <p:cond delay="3000"/>
                            </p:stCondLst>
                            <p:childTnLst>
                              <p:par>
                                <p:cTn id="12" presetID="1" presetClass="entr" presetSubtype="0" fill="hold" nodeType="afterEffect">
                                  <p:stCondLst>
                                    <p:cond delay="500"/>
                                  </p:stCondLst>
                                  <p:childTnLst>
                                    <p:set>
                                      <p:cBhvr>
                                        <p:cTn id="13" dur="1" fill="hold">
                                          <p:stCondLst>
                                            <p:cond delay="0"/>
                                          </p:stCondLst>
                                        </p:cTn>
                                        <p:tgtEl>
                                          <p:spTgt spid="66"/>
                                        </p:tgtEl>
                                        <p:attrNameLst>
                                          <p:attrName>style.visibility</p:attrName>
                                        </p:attrNameLst>
                                      </p:cBhvr>
                                      <p:to>
                                        <p:strVal val="visible"/>
                                      </p:to>
                                    </p:set>
                                  </p:childTnLst>
                                </p:cTn>
                              </p:par>
                            </p:childTnLst>
                          </p:cTn>
                        </p:par>
                        <p:par>
                          <p:cTn id="14" fill="hold">
                            <p:stCondLst>
                              <p:cond delay="3500"/>
                            </p:stCondLst>
                            <p:childTnLst>
                              <p:par>
                                <p:cTn id="15" presetID="42" presetClass="path" presetSubtype="0" accel="50000" decel="50000" fill="hold" nodeType="afterEffect">
                                  <p:stCondLst>
                                    <p:cond delay="0"/>
                                  </p:stCondLst>
                                  <p:childTnLst>
                                    <p:animMotion origin="layout" path="M -2.08333E-7 3.33333E-6 L -0.34987 0.19143 " pathEditMode="relative" rAng="0" ptsTypes="AA">
                                      <p:cBhvr>
                                        <p:cTn id="16" dur="1000" fill="hold"/>
                                        <p:tgtEl>
                                          <p:spTgt spid="66"/>
                                        </p:tgtEl>
                                        <p:attrNameLst>
                                          <p:attrName>ppt_x</p:attrName>
                                          <p:attrName>ppt_y</p:attrName>
                                        </p:attrNameLst>
                                      </p:cBhvr>
                                      <p:rCtr x="-17500" y="9560"/>
                                    </p:animMotion>
                                  </p:childTnLst>
                                </p:cTn>
                              </p:par>
                            </p:childTnLst>
                          </p:cTn>
                        </p:par>
                        <p:par>
                          <p:cTn id="17" fill="hold">
                            <p:stCondLst>
                              <p:cond delay="4500"/>
                            </p:stCondLst>
                            <p:childTnLst>
                              <p:par>
                                <p:cTn id="18" presetID="1" presetClass="exit" presetSubtype="0" fill="hold" nodeType="afterEffect">
                                  <p:stCondLst>
                                    <p:cond delay="0"/>
                                  </p:stCondLst>
                                  <p:childTnLst>
                                    <p:set>
                                      <p:cBhvr>
                                        <p:cTn id="19" dur="1" fill="hold">
                                          <p:stCondLst>
                                            <p:cond delay="0"/>
                                          </p:stCondLst>
                                        </p:cTn>
                                        <p:tgtEl>
                                          <p:spTgt spid="66"/>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childTnLst>
                                </p:cTn>
                              </p:par>
                            </p:childTnLst>
                          </p:cTn>
                        </p:par>
                        <p:par>
                          <p:cTn id="22" fill="hold">
                            <p:stCondLst>
                              <p:cond delay="4500"/>
                            </p:stCondLst>
                            <p:childTnLst>
                              <p:par>
                                <p:cTn id="23" presetID="1" presetClass="entr" presetSubtype="0" fill="hold" nodeType="after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childTnLst>
                          </p:cTn>
                        </p:par>
                        <p:par>
                          <p:cTn id="25" fill="hold">
                            <p:stCondLst>
                              <p:cond delay="4500"/>
                            </p:stCondLst>
                            <p:childTnLst>
                              <p:par>
                                <p:cTn id="26" presetID="42" presetClass="path" presetSubtype="0" accel="50000" decel="50000" fill="hold" nodeType="afterEffect">
                                  <p:stCondLst>
                                    <p:cond delay="0"/>
                                  </p:stCondLst>
                                  <p:childTnLst>
                                    <p:animMotion origin="layout" path="M 5E-6 -3.7037E-6 L -0.33959 0.1625 " pathEditMode="relative" rAng="0" ptsTypes="AA">
                                      <p:cBhvr>
                                        <p:cTn id="27" dur="1000" fill="hold"/>
                                        <p:tgtEl>
                                          <p:spTgt spid="64"/>
                                        </p:tgtEl>
                                        <p:attrNameLst>
                                          <p:attrName>ppt_x</p:attrName>
                                          <p:attrName>ppt_y</p:attrName>
                                        </p:attrNameLst>
                                      </p:cBhvr>
                                      <p:rCtr x="-16979" y="8125"/>
                                    </p:animMotion>
                                  </p:childTnLst>
                                </p:cTn>
                              </p:par>
                            </p:childTnLst>
                          </p:cTn>
                        </p:par>
                        <p:par>
                          <p:cTn id="28" fill="hold">
                            <p:stCondLst>
                              <p:cond delay="5500"/>
                            </p:stCondLst>
                            <p:childTnLst>
                              <p:par>
                                <p:cTn id="29" presetID="1" presetClass="exit" presetSubtype="0" fill="hold" nodeType="afterEffect">
                                  <p:stCondLst>
                                    <p:cond delay="0"/>
                                  </p:stCondLst>
                                  <p:childTnLst>
                                    <p:set>
                                      <p:cBhvr>
                                        <p:cTn id="30" dur="1" fill="hold">
                                          <p:stCondLst>
                                            <p:cond delay="0"/>
                                          </p:stCondLst>
                                        </p:cTn>
                                        <p:tgtEl>
                                          <p:spTgt spid="6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p:stCondLst>
                              <p:cond delay="5500"/>
                            </p:stCondLst>
                            <p:childTnLst>
                              <p:par>
                                <p:cTn id="34" presetID="1" presetClass="entr" presetSubtype="0" fill="hold" nodeType="afterEffect">
                                  <p:stCondLst>
                                    <p:cond delay="0"/>
                                  </p:stCondLst>
                                  <p:childTnLst>
                                    <p:set>
                                      <p:cBhvr>
                                        <p:cTn id="35" dur="1" fill="hold">
                                          <p:stCondLst>
                                            <p:cond delay="0"/>
                                          </p:stCondLst>
                                        </p:cTn>
                                        <p:tgtEl>
                                          <p:spTgt spid="65"/>
                                        </p:tgtEl>
                                        <p:attrNameLst>
                                          <p:attrName>style.visibility</p:attrName>
                                        </p:attrNameLst>
                                      </p:cBhvr>
                                      <p:to>
                                        <p:strVal val="visible"/>
                                      </p:to>
                                    </p:set>
                                  </p:childTnLst>
                                </p:cTn>
                              </p:par>
                            </p:childTnLst>
                          </p:cTn>
                        </p:par>
                        <p:par>
                          <p:cTn id="36" fill="hold">
                            <p:stCondLst>
                              <p:cond delay="5500"/>
                            </p:stCondLst>
                            <p:childTnLst>
                              <p:par>
                                <p:cTn id="37" presetID="42" presetClass="path" presetSubtype="0" accel="50000" decel="50000" fill="hold" nodeType="afterEffect">
                                  <p:stCondLst>
                                    <p:cond delay="0"/>
                                  </p:stCondLst>
                                  <p:childTnLst>
                                    <p:animMotion origin="layout" path="M 5E-6 1.85185E-6 L -0.34375 0.16991 " pathEditMode="relative" rAng="0" ptsTypes="AA">
                                      <p:cBhvr>
                                        <p:cTn id="38" dur="1000" fill="hold"/>
                                        <p:tgtEl>
                                          <p:spTgt spid="65"/>
                                        </p:tgtEl>
                                        <p:attrNameLst>
                                          <p:attrName>ppt_x</p:attrName>
                                          <p:attrName>ppt_y</p:attrName>
                                        </p:attrNameLst>
                                      </p:cBhvr>
                                      <p:rCtr x="-17188" y="8495"/>
                                    </p:animMotion>
                                  </p:childTnLst>
                                </p:cTn>
                              </p:par>
                            </p:childTnLst>
                          </p:cTn>
                        </p:par>
                        <p:par>
                          <p:cTn id="39" fill="hold">
                            <p:stCondLst>
                              <p:cond delay="6500"/>
                            </p:stCondLst>
                            <p:childTnLst>
                              <p:par>
                                <p:cTn id="40" presetID="1" presetClass="exit" presetSubtype="0" fill="hold" nodeType="afterEffect">
                                  <p:stCondLst>
                                    <p:cond delay="0"/>
                                  </p:stCondLst>
                                  <p:childTnLst>
                                    <p:set>
                                      <p:cBhvr>
                                        <p:cTn id="41" dur="1" fill="hold">
                                          <p:stCondLst>
                                            <p:cond delay="0"/>
                                          </p:stCondLst>
                                        </p:cTn>
                                        <p:tgtEl>
                                          <p:spTgt spid="65"/>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childTnLst>
                                </p:cTn>
                              </p:par>
                            </p:childTnLst>
                          </p:cTn>
                        </p:par>
                        <p:par>
                          <p:cTn id="44" fill="hold">
                            <p:stCondLst>
                              <p:cond delay="6500"/>
                            </p:stCondLst>
                            <p:childTnLst>
                              <p:par>
                                <p:cTn id="45" presetID="1" presetClass="entr" presetSubtype="0" fill="hold" grpId="0" nodeType="after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par>
                          <p:cTn id="47" fill="hold">
                            <p:stCondLst>
                              <p:cond delay="6500"/>
                            </p:stCondLst>
                            <p:childTnLst>
                              <p:par>
                                <p:cTn id="48" presetID="1" presetClass="entr" presetSubtype="0" fill="hold" nodeType="afterEffect">
                                  <p:stCondLst>
                                    <p:cond delay="2700"/>
                                  </p:stCondLst>
                                  <p:childTnLst>
                                    <p:set>
                                      <p:cBhvr>
                                        <p:cTn id="49" dur="1" fill="hold">
                                          <p:stCondLst>
                                            <p:cond delay="0"/>
                                          </p:stCondLst>
                                        </p:cTn>
                                        <p:tgtEl>
                                          <p:spTgt spid="75"/>
                                        </p:tgtEl>
                                        <p:attrNameLst>
                                          <p:attrName>style.visibility</p:attrName>
                                        </p:attrNameLst>
                                      </p:cBhvr>
                                      <p:to>
                                        <p:strVal val="visible"/>
                                      </p:to>
                                    </p:set>
                                  </p:childTnLst>
                                </p:cTn>
                              </p:par>
                            </p:childTnLst>
                          </p:cTn>
                        </p:par>
                        <p:par>
                          <p:cTn id="50" fill="hold">
                            <p:stCondLst>
                              <p:cond delay="9200"/>
                            </p:stCondLst>
                            <p:childTnLst>
                              <p:par>
                                <p:cTn id="51" presetID="1" presetClass="entr" presetSubtype="0" fill="hold" nodeType="afterEffect">
                                  <p:stCondLst>
                                    <p:cond delay="0"/>
                                  </p:stCondLst>
                                  <p:childTnLst>
                                    <p:set>
                                      <p:cBhvr>
                                        <p:cTn id="52"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EE2CA"/>
        </a:solidFill>
        <a:effectLst/>
      </p:bgPr>
    </p:bg>
    <p:spTree>
      <p:nvGrpSpPr>
        <p:cNvPr id="1" name=""/>
        <p:cNvGrpSpPr/>
        <p:nvPr/>
      </p:nvGrpSpPr>
      <p:grpSpPr>
        <a:xfrm>
          <a:off x="0" y="0"/>
          <a:ext cx="0" cy="0"/>
          <a:chOff x="0" y="0"/>
          <a:chExt cx="0" cy="0"/>
        </a:xfrm>
      </p:grpSpPr>
      <p:pic>
        <p:nvPicPr>
          <p:cNvPr id="10" name="Picture 8" descr="Download Colorful Kindergarten or Elementary School Classroom with Desks  and Toys Illustration for free">
            <a:extLst>
              <a:ext uri="{FF2B5EF4-FFF2-40B4-BE49-F238E27FC236}">
                <a16:creationId xmlns:a16="http://schemas.microsoft.com/office/drawing/2014/main" id="{9AD44789-D4DA-ACFF-2537-C02E2F4CF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4"/>
          <a:stretch>
            <a:fillRect/>
          </a:stretch>
        </p:blipFill>
        <p:spPr>
          <a:xfrm>
            <a:off x="11219180" y="1435893"/>
            <a:ext cx="795018" cy="615014"/>
          </a:xfrm>
          <a:prstGeom prst="rect">
            <a:avLst/>
          </a:prstGeom>
        </p:spPr>
      </p:pic>
      <p:pic>
        <p:nvPicPr>
          <p:cNvPr id="93" name="Picture 92"/>
          <p:cNvPicPr>
            <a:picLocks noChangeAspect="1"/>
          </p:cNvPicPr>
          <p:nvPr/>
        </p:nvPicPr>
        <p:blipFill>
          <a:blip r:embed="rId5"/>
          <a:stretch>
            <a:fillRect/>
          </a:stretch>
        </p:blipFill>
        <p:spPr>
          <a:xfrm>
            <a:off x="11180248" y="2321205"/>
            <a:ext cx="824493" cy="638670"/>
          </a:xfrm>
          <a:prstGeom prst="rect">
            <a:avLst/>
          </a:prstGeom>
        </p:spPr>
      </p:pic>
      <p:pic>
        <p:nvPicPr>
          <p:cNvPr id="126" name="Picture 125"/>
          <p:cNvPicPr>
            <a:picLocks noChangeAspect="1"/>
          </p:cNvPicPr>
          <p:nvPr/>
        </p:nvPicPr>
        <p:blipFill>
          <a:blip r:embed="rId6"/>
          <a:stretch>
            <a:fillRect/>
          </a:stretch>
        </p:blipFill>
        <p:spPr>
          <a:xfrm>
            <a:off x="5870044" y="4221336"/>
            <a:ext cx="960268" cy="1338079"/>
          </a:xfrm>
          <a:prstGeom prst="rect">
            <a:avLst/>
          </a:prstGeom>
        </p:spPr>
      </p:pic>
      <p:pic>
        <p:nvPicPr>
          <p:cNvPr id="95" name="Picture 94"/>
          <p:cNvPicPr>
            <a:picLocks noChangeAspect="1"/>
          </p:cNvPicPr>
          <p:nvPr/>
        </p:nvPicPr>
        <p:blipFill>
          <a:blip r:embed="rId7"/>
          <a:stretch>
            <a:fillRect/>
          </a:stretch>
        </p:blipFill>
        <p:spPr>
          <a:xfrm>
            <a:off x="3414805" y="4458203"/>
            <a:ext cx="814861" cy="1296177"/>
          </a:xfrm>
          <a:prstGeom prst="rect">
            <a:avLst/>
          </a:prstGeom>
        </p:spPr>
      </p:pic>
      <p:pic>
        <p:nvPicPr>
          <p:cNvPr id="127" name="Picture 126"/>
          <p:cNvPicPr>
            <a:picLocks noChangeAspect="1"/>
          </p:cNvPicPr>
          <p:nvPr/>
        </p:nvPicPr>
        <p:blipFill>
          <a:blip r:embed="rId8"/>
          <a:stretch>
            <a:fillRect/>
          </a:stretch>
        </p:blipFill>
        <p:spPr>
          <a:xfrm>
            <a:off x="2808363" y="4845728"/>
            <a:ext cx="970864" cy="1547315"/>
          </a:xfrm>
          <a:prstGeom prst="rect">
            <a:avLst/>
          </a:prstGeom>
        </p:spPr>
      </p:pic>
      <p:pic>
        <p:nvPicPr>
          <p:cNvPr id="1029" name="Picture 1028"/>
          <p:cNvPicPr>
            <a:picLocks noChangeAspect="1"/>
          </p:cNvPicPr>
          <p:nvPr/>
        </p:nvPicPr>
        <p:blipFill>
          <a:blip r:embed="rId9"/>
          <a:stretch>
            <a:fillRect/>
          </a:stretch>
        </p:blipFill>
        <p:spPr>
          <a:xfrm>
            <a:off x="6933489" y="4466006"/>
            <a:ext cx="988239" cy="1698534"/>
          </a:xfrm>
          <a:prstGeom prst="rect">
            <a:avLst/>
          </a:prstGeom>
        </p:spPr>
      </p:pic>
      <p:pic>
        <p:nvPicPr>
          <p:cNvPr id="2" name="Picture 1"/>
          <p:cNvPicPr>
            <a:picLocks noChangeAspect="1"/>
          </p:cNvPicPr>
          <p:nvPr/>
        </p:nvPicPr>
        <p:blipFill rotWithShape="1">
          <a:blip r:embed="rId10"/>
          <a:srcRect b="22240"/>
          <a:stretch/>
        </p:blipFill>
        <p:spPr>
          <a:xfrm>
            <a:off x="4652332" y="3735384"/>
            <a:ext cx="930114" cy="1796581"/>
          </a:xfrm>
          <a:prstGeom prst="rect">
            <a:avLst/>
          </a:prstGeom>
        </p:spPr>
      </p:pic>
      <p:pic>
        <p:nvPicPr>
          <p:cNvPr id="36" name="Picture 35"/>
          <p:cNvPicPr>
            <a:picLocks noChangeAspect="1"/>
          </p:cNvPicPr>
          <p:nvPr/>
        </p:nvPicPr>
        <p:blipFill>
          <a:blip r:embed="rId11"/>
          <a:stretch>
            <a:fillRect/>
          </a:stretch>
        </p:blipFill>
        <p:spPr>
          <a:xfrm>
            <a:off x="3161079" y="5062975"/>
            <a:ext cx="5226392" cy="2215991"/>
          </a:xfrm>
          <a:prstGeom prst="rect">
            <a:avLst/>
          </a:prstGeom>
        </p:spPr>
      </p:pic>
      <p:grpSp>
        <p:nvGrpSpPr>
          <p:cNvPr id="1036" name="Group 1035"/>
          <p:cNvGrpSpPr/>
          <p:nvPr/>
        </p:nvGrpSpPr>
        <p:grpSpPr>
          <a:xfrm>
            <a:off x="213599" y="3644081"/>
            <a:ext cx="2403774" cy="2907350"/>
            <a:chOff x="-222075" y="1515060"/>
            <a:chExt cx="1726377" cy="1907225"/>
          </a:xfrm>
        </p:grpSpPr>
        <p:pic>
          <p:nvPicPr>
            <p:cNvPr id="1030" name="Picture 1029"/>
            <p:cNvPicPr>
              <a:picLocks noChangeAspect="1"/>
            </p:cNvPicPr>
            <p:nvPr/>
          </p:nvPicPr>
          <p:blipFill>
            <a:blip r:embed="rId12"/>
            <a:stretch>
              <a:fillRect/>
            </a:stretch>
          </p:blipFill>
          <p:spPr>
            <a:xfrm>
              <a:off x="-222075" y="1515060"/>
              <a:ext cx="591363" cy="1816765"/>
            </a:xfrm>
            <a:prstGeom prst="rect">
              <a:avLst/>
            </a:prstGeom>
          </p:spPr>
        </p:pic>
        <p:pic>
          <p:nvPicPr>
            <p:cNvPr id="1034" name="Picture 1033"/>
            <p:cNvPicPr>
              <a:picLocks noChangeAspect="1"/>
            </p:cNvPicPr>
            <p:nvPr/>
          </p:nvPicPr>
          <p:blipFill>
            <a:blip r:embed="rId13"/>
            <a:stretch>
              <a:fillRect/>
            </a:stretch>
          </p:blipFill>
          <p:spPr>
            <a:xfrm>
              <a:off x="66854" y="2281929"/>
              <a:ext cx="1437448" cy="1140356"/>
            </a:xfrm>
            <a:prstGeom prst="rect">
              <a:avLst/>
            </a:prstGeom>
          </p:spPr>
        </p:pic>
      </p:grpSp>
      <p:pic>
        <p:nvPicPr>
          <p:cNvPr id="33" name="Picture 2" descr="Image result for clock vecto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113" b="95540" l="958" r="99042"/>
                    </a14:imgEffect>
                  </a14:imgLayer>
                </a14:imgProps>
              </a:ext>
              <a:ext uri="{28A0092B-C50C-407E-A947-70E740481C1C}">
                <a14:useLocalDpi xmlns:a14="http://schemas.microsoft.com/office/drawing/2010/main" val="0"/>
              </a:ext>
            </a:extLst>
          </a:blip>
          <a:srcRect l="5387" t="6052" r="32407" b="4934"/>
          <a:stretch/>
        </p:blipFill>
        <p:spPr bwMode="auto">
          <a:xfrm>
            <a:off x="590289" y="294133"/>
            <a:ext cx="836021" cy="8141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p:cNvGrpSpPr/>
          <p:nvPr/>
        </p:nvGrpSpPr>
        <p:grpSpPr>
          <a:xfrm>
            <a:off x="845344" y="638273"/>
            <a:ext cx="336000" cy="118759"/>
            <a:chOff x="8572500" y="4079960"/>
            <a:chExt cx="1490686" cy="526880"/>
          </a:xfrm>
        </p:grpSpPr>
        <p:cxnSp>
          <p:nvCxnSpPr>
            <p:cNvPr id="35" name="Straight Connector 34"/>
            <p:cNvCxnSpPr/>
            <p:nvPr/>
          </p:nvCxnSpPr>
          <p:spPr>
            <a:xfrm flipH="1">
              <a:off x="8572500" y="4343400"/>
              <a:ext cx="754381" cy="263440"/>
            </a:xfrm>
            <a:prstGeom prst="line">
              <a:avLst/>
            </a:prstGeom>
            <a:ln w="31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7" name="Straight Connector 36"/>
            <p:cNvCxnSpPr/>
            <p:nvPr/>
          </p:nvCxnSpPr>
          <p:spPr>
            <a:xfrm flipH="1">
              <a:off x="9308805" y="4079960"/>
              <a:ext cx="754381" cy="263440"/>
            </a:xfrm>
            <a:prstGeom prst="line">
              <a:avLst/>
            </a:prstGeom>
            <a:ln w="76200">
              <a:noFill/>
            </a:ln>
          </p:spPr>
          <p:style>
            <a:lnRef idx="3">
              <a:schemeClr val="accent2"/>
            </a:lnRef>
            <a:fillRef idx="0">
              <a:schemeClr val="accent2"/>
            </a:fillRef>
            <a:effectRef idx="2">
              <a:schemeClr val="accent2"/>
            </a:effectRef>
            <a:fontRef idx="minor">
              <a:schemeClr val="tx1"/>
            </a:fontRef>
          </p:style>
        </p:cxnSp>
      </p:grpSp>
      <p:grpSp>
        <p:nvGrpSpPr>
          <p:cNvPr id="38" name="Group 37"/>
          <p:cNvGrpSpPr/>
          <p:nvPr/>
        </p:nvGrpSpPr>
        <p:grpSpPr>
          <a:xfrm rot="17284055">
            <a:off x="784049" y="621097"/>
            <a:ext cx="462664" cy="153110"/>
            <a:chOff x="8572500" y="4079960"/>
            <a:chExt cx="1490686" cy="526880"/>
          </a:xfrm>
        </p:grpSpPr>
        <p:cxnSp>
          <p:nvCxnSpPr>
            <p:cNvPr id="39" name="Straight Connector 38"/>
            <p:cNvCxnSpPr/>
            <p:nvPr/>
          </p:nvCxnSpPr>
          <p:spPr>
            <a:xfrm flipH="1">
              <a:off x="8572500" y="4343400"/>
              <a:ext cx="754381" cy="263440"/>
            </a:xfrm>
            <a:prstGeom prst="line">
              <a:avLst/>
            </a:prstGeom>
            <a:ln w="31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0" name="Straight Connector 39"/>
            <p:cNvCxnSpPr/>
            <p:nvPr/>
          </p:nvCxnSpPr>
          <p:spPr>
            <a:xfrm flipH="1">
              <a:off x="9308805" y="4079960"/>
              <a:ext cx="754381" cy="263440"/>
            </a:xfrm>
            <a:prstGeom prst="line">
              <a:avLst/>
            </a:prstGeom>
            <a:ln w="76200">
              <a:noFill/>
            </a:ln>
          </p:spPr>
          <p:style>
            <a:lnRef idx="3">
              <a:schemeClr val="accent2"/>
            </a:lnRef>
            <a:fillRef idx="0">
              <a:schemeClr val="accent2"/>
            </a:fillRef>
            <a:effectRef idx="2">
              <a:schemeClr val="accent2"/>
            </a:effectRef>
            <a:fontRef idx="minor">
              <a:schemeClr val="tx1"/>
            </a:fontRef>
          </p:style>
        </p:cxnSp>
      </p:grpSp>
      <p:pic>
        <p:nvPicPr>
          <p:cNvPr id="41"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5874849" y="4912664"/>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5970650" y="5460095"/>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6524083" y="5154877"/>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5064103" y="5629419"/>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4038666" y="5498160"/>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3885430" y="4899625"/>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3298179" y="5241078"/>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p:cNvPicPr>
            <a:picLocks noChangeAspect="1"/>
          </p:cNvPicPr>
          <p:nvPr/>
        </p:nvPicPr>
        <p:blipFill>
          <a:blip r:embed="rId17"/>
          <a:stretch>
            <a:fillRect/>
          </a:stretch>
        </p:blipFill>
        <p:spPr>
          <a:xfrm>
            <a:off x="3795199" y="4960809"/>
            <a:ext cx="471956" cy="419997"/>
          </a:xfrm>
          <a:prstGeom prst="rect">
            <a:avLst/>
          </a:prstGeom>
        </p:spPr>
      </p:pic>
      <p:pic>
        <p:nvPicPr>
          <p:cNvPr id="52" name="Picture 51"/>
          <p:cNvPicPr>
            <a:picLocks noChangeAspect="1"/>
          </p:cNvPicPr>
          <p:nvPr/>
        </p:nvPicPr>
        <p:blipFill>
          <a:blip r:embed="rId17"/>
          <a:stretch>
            <a:fillRect/>
          </a:stretch>
        </p:blipFill>
        <p:spPr>
          <a:xfrm>
            <a:off x="5135737" y="5761849"/>
            <a:ext cx="471956" cy="419997"/>
          </a:xfrm>
          <a:prstGeom prst="rect">
            <a:avLst/>
          </a:prstGeom>
        </p:spPr>
      </p:pic>
      <p:pic>
        <p:nvPicPr>
          <p:cNvPr id="53" name="Picture 52"/>
          <p:cNvPicPr>
            <a:picLocks noChangeAspect="1"/>
          </p:cNvPicPr>
          <p:nvPr/>
        </p:nvPicPr>
        <p:blipFill>
          <a:blip r:embed="rId17"/>
          <a:stretch>
            <a:fillRect/>
          </a:stretch>
        </p:blipFill>
        <p:spPr>
          <a:xfrm>
            <a:off x="5776110" y="4945401"/>
            <a:ext cx="471956" cy="419997"/>
          </a:xfrm>
          <a:prstGeom prst="rect">
            <a:avLst/>
          </a:prstGeom>
        </p:spPr>
      </p:pic>
      <p:pic>
        <p:nvPicPr>
          <p:cNvPr id="54" name="Picture 53"/>
          <p:cNvPicPr>
            <a:picLocks noChangeAspect="1"/>
          </p:cNvPicPr>
          <p:nvPr/>
        </p:nvPicPr>
        <p:blipFill>
          <a:blip r:embed="rId17"/>
          <a:stretch>
            <a:fillRect/>
          </a:stretch>
        </p:blipFill>
        <p:spPr>
          <a:xfrm>
            <a:off x="6457602" y="5223223"/>
            <a:ext cx="471956" cy="419997"/>
          </a:xfrm>
          <a:prstGeom prst="rect">
            <a:avLst/>
          </a:prstGeom>
        </p:spPr>
      </p:pic>
      <p:pic>
        <p:nvPicPr>
          <p:cNvPr id="55" name="Picture 54"/>
          <p:cNvPicPr>
            <a:picLocks noChangeAspect="1"/>
          </p:cNvPicPr>
          <p:nvPr/>
        </p:nvPicPr>
        <p:blipFill>
          <a:blip r:embed="rId17"/>
          <a:stretch>
            <a:fillRect/>
          </a:stretch>
        </p:blipFill>
        <p:spPr>
          <a:xfrm>
            <a:off x="6058369" y="5601778"/>
            <a:ext cx="471956" cy="419997"/>
          </a:xfrm>
          <a:prstGeom prst="rect">
            <a:avLst/>
          </a:prstGeom>
        </p:spPr>
      </p:pic>
      <p:pic>
        <p:nvPicPr>
          <p:cNvPr id="56" name="Picture 55"/>
          <p:cNvPicPr>
            <a:picLocks noChangeAspect="1"/>
          </p:cNvPicPr>
          <p:nvPr/>
        </p:nvPicPr>
        <p:blipFill>
          <a:blip r:embed="rId17"/>
          <a:stretch>
            <a:fillRect/>
          </a:stretch>
        </p:blipFill>
        <p:spPr>
          <a:xfrm>
            <a:off x="4004565" y="5519757"/>
            <a:ext cx="471956" cy="419997"/>
          </a:xfrm>
          <a:prstGeom prst="rect">
            <a:avLst/>
          </a:prstGeom>
        </p:spPr>
      </p:pic>
      <p:pic>
        <p:nvPicPr>
          <p:cNvPr id="58" name="Picture 57"/>
          <p:cNvPicPr>
            <a:picLocks noChangeAspect="1"/>
          </p:cNvPicPr>
          <p:nvPr/>
        </p:nvPicPr>
        <p:blipFill>
          <a:blip r:embed="rId17"/>
          <a:stretch>
            <a:fillRect/>
          </a:stretch>
        </p:blipFill>
        <p:spPr>
          <a:xfrm>
            <a:off x="3322853" y="5275689"/>
            <a:ext cx="471956" cy="419997"/>
          </a:xfrm>
          <a:prstGeom prst="rect">
            <a:avLst/>
          </a:prstGeom>
        </p:spPr>
      </p:pic>
      <p:pic>
        <p:nvPicPr>
          <p:cNvPr id="61" name="Picture 60"/>
          <p:cNvPicPr>
            <a:picLocks noChangeAspect="1"/>
          </p:cNvPicPr>
          <p:nvPr/>
        </p:nvPicPr>
        <p:blipFill>
          <a:blip r:embed="rId18"/>
          <a:stretch>
            <a:fillRect/>
          </a:stretch>
        </p:blipFill>
        <p:spPr>
          <a:xfrm rot="20573151">
            <a:off x="4128844" y="4922585"/>
            <a:ext cx="365742" cy="453849"/>
          </a:xfrm>
          <a:prstGeom prst="rect">
            <a:avLst/>
          </a:prstGeom>
        </p:spPr>
      </p:pic>
      <p:pic>
        <p:nvPicPr>
          <p:cNvPr id="62" name="Picture 61"/>
          <p:cNvPicPr>
            <a:picLocks noChangeAspect="1"/>
          </p:cNvPicPr>
          <p:nvPr/>
        </p:nvPicPr>
        <p:blipFill>
          <a:blip r:embed="rId18"/>
          <a:stretch>
            <a:fillRect/>
          </a:stretch>
        </p:blipFill>
        <p:spPr>
          <a:xfrm rot="20573151">
            <a:off x="6044395" y="4885303"/>
            <a:ext cx="365742" cy="453849"/>
          </a:xfrm>
          <a:prstGeom prst="rect">
            <a:avLst/>
          </a:prstGeom>
        </p:spPr>
      </p:pic>
      <p:pic>
        <p:nvPicPr>
          <p:cNvPr id="63" name="Picture 62"/>
          <p:cNvPicPr>
            <a:picLocks noChangeAspect="1"/>
          </p:cNvPicPr>
          <p:nvPr/>
        </p:nvPicPr>
        <p:blipFill>
          <a:blip r:embed="rId18"/>
          <a:stretch>
            <a:fillRect/>
          </a:stretch>
        </p:blipFill>
        <p:spPr>
          <a:xfrm rot="20573151">
            <a:off x="6584037" y="5141523"/>
            <a:ext cx="365742" cy="453849"/>
          </a:xfrm>
          <a:prstGeom prst="rect">
            <a:avLst/>
          </a:prstGeom>
        </p:spPr>
      </p:pic>
      <p:pic>
        <p:nvPicPr>
          <p:cNvPr id="64" name="Picture 63"/>
          <p:cNvPicPr>
            <a:picLocks noChangeAspect="1"/>
          </p:cNvPicPr>
          <p:nvPr/>
        </p:nvPicPr>
        <p:blipFill>
          <a:blip r:embed="rId18"/>
          <a:stretch>
            <a:fillRect/>
          </a:stretch>
        </p:blipFill>
        <p:spPr>
          <a:xfrm rot="20573151">
            <a:off x="6142095" y="5459437"/>
            <a:ext cx="365742" cy="453849"/>
          </a:xfrm>
          <a:prstGeom prst="rect">
            <a:avLst/>
          </a:prstGeom>
        </p:spPr>
      </p:pic>
      <p:pic>
        <p:nvPicPr>
          <p:cNvPr id="65" name="Picture 64"/>
          <p:cNvPicPr>
            <a:picLocks noChangeAspect="1"/>
          </p:cNvPicPr>
          <p:nvPr/>
        </p:nvPicPr>
        <p:blipFill>
          <a:blip r:embed="rId18"/>
          <a:stretch>
            <a:fillRect/>
          </a:stretch>
        </p:blipFill>
        <p:spPr>
          <a:xfrm rot="20573151">
            <a:off x="4942024" y="5648867"/>
            <a:ext cx="365742" cy="453849"/>
          </a:xfrm>
          <a:prstGeom prst="rect">
            <a:avLst/>
          </a:prstGeom>
        </p:spPr>
      </p:pic>
      <p:pic>
        <p:nvPicPr>
          <p:cNvPr id="66" name="Picture 65"/>
          <p:cNvPicPr>
            <a:picLocks noChangeAspect="1"/>
          </p:cNvPicPr>
          <p:nvPr/>
        </p:nvPicPr>
        <p:blipFill>
          <a:blip r:embed="rId18"/>
          <a:stretch>
            <a:fillRect/>
          </a:stretch>
        </p:blipFill>
        <p:spPr>
          <a:xfrm rot="20573151">
            <a:off x="4244907" y="5531899"/>
            <a:ext cx="365742" cy="453849"/>
          </a:xfrm>
          <a:prstGeom prst="rect">
            <a:avLst/>
          </a:prstGeom>
        </p:spPr>
      </p:pic>
      <p:pic>
        <p:nvPicPr>
          <p:cNvPr id="67" name="Picture 66"/>
          <p:cNvPicPr>
            <a:picLocks noChangeAspect="1"/>
          </p:cNvPicPr>
          <p:nvPr/>
        </p:nvPicPr>
        <p:blipFill>
          <a:blip r:embed="rId18"/>
          <a:stretch>
            <a:fillRect/>
          </a:stretch>
        </p:blipFill>
        <p:spPr>
          <a:xfrm rot="20573151">
            <a:off x="3493670" y="5228139"/>
            <a:ext cx="365742" cy="453849"/>
          </a:xfrm>
          <a:prstGeom prst="rect">
            <a:avLst/>
          </a:prstGeom>
        </p:spPr>
      </p:pic>
      <p:pic>
        <p:nvPicPr>
          <p:cNvPr id="68" name="Picture 67"/>
          <p:cNvPicPr>
            <a:picLocks noChangeAspect="1"/>
          </p:cNvPicPr>
          <p:nvPr/>
        </p:nvPicPr>
        <p:blipFill>
          <a:blip r:embed="rId19"/>
          <a:stretch>
            <a:fillRect/>
          </a:stretch>
        </p:blipFill>
        <p:spPr>
          <a:xfrm>
            <a:off x="3264563" y="5385877"/>
            <a:ext cx="938984" cy="310244"/>
          </a:xfrm>
          <a:prstGeom prst="rect">
            <a:avLst/>
          </a:prstGeom>
        </p:spPr>
      </p:pic>
      <p:pic>
        <p:nvPicPr>
          <p:cNvPr id="69" name="Picture 68"/>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264563" y="5368901"/>
            <a:ext cx="938984" cy="310244"/>
          </a:xfrm>
          <a:prstGeom prst="rect">
            <a:avLst/>
          </a:prstGeom>
        </p:spPr>
      </p:pic>
      <p:pic>
        <p:nvPicPr>
          <p:cNvPr id="71" name="Picture 70"/>
          <p:cNvPicPr>
            <a:picLocks noChangeAspect="1"/>
          </p:cNvPicPr>
          <p:nvPr/>
        </p:nvPicPr>
        <p:blipFill>
          <a:blip r:embed="rId19"/>
          <a:stretch>
            <a:fillRect/>
          </a:stretch>
        </p:blipFill>
        <p:spPr>
          <a:xfrm>
            <a:off x="3725240" y="5079952"/>
            <a:ext cx="938984" cy="310244"/>
          </a:xfrm>
          <a:prstGeom prst="rect">
            <a:avLst/>
          </a:prstGeom>
        </p:spPr>
      </p:pic>
      <p:pic>
        <p:nvPicPr>
          <p:cNvPr id="72" name="Picture 71"/>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725240" y="5062976"/>
            <a:ext cx="938984" cy="310244"/>
          </a:xfrm>
          <a:prstGeom prst="rect">
            <a:avLst/>
          </a:prstGeom>
        </p:spPr>
      </p:pic>
      <p:pic>
        <p:nvPicPr>
          <p:cNvPr id="73" name="Picture 72"/>
          <p:cNvPicPr>
            <a:picLocks noChangeAspect="1"/>
          </p:cNvPicPr>
          <p:nvPr/>
        </p:nvPicPr>
        <p:blipFill>
          <a:blip r:embed="rId19"/>
          <a:stretch>
            <a:fillRect/>
          </a:stretch>
        </p:blipFill>
        <p:spPr>
          <a:xfrm>
            <a:off x="3831303" y="5728915"/>
            <a:ext cx="938984" cy="310244"/>
          </a:xfrm>
          <a:prstGeom prst="rect">
            <a:avLst/>
          </a:prstGeom>
        </p:spPr>
      </p:pic>
      <p:pic>
        <p:nvPicPr>
          <p:cNvPr id="74" name="Picture 73"/>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831303" y="5711939"/>
            <a:ext cx="938984" cy="310244"/>
          </a:xfrm>
          <a:prstGeom prst="rect">
            <a:avLst/>
          </a:prstGeom>
        </p:spPr>
      </p:pic>
      <p:pic>
        <p:nvPicPr>
          <p:cNvPr id="1024" name="Picture 1023"/>
          <p:cNvPicPr>
            <a:picLocks noChangeAspect="1"/>
          </p:cNvPicPr>
          <p:nvPr/>
        </p:nvPicPr>
        <p:blipFill>
          <a:blip r:embed="rId22"/>
          <a:stretch>
            <a:fillRect/>
          </a:stretch>
        </p:blipFill>
        <p:spPr>
          <a:xfrm>
            <a:off x="3698037" y="5456609"/>
            <a:ext cx="868598" cy="1488379"/>
          </a:xfrm>
          <a:prstGeom prst="rect">
            <a:avLst/>
          </a:prstGeom>
        </p:spPr>
      </p:pic>
      <p:pic>
        <p:nvPicPr>
          <p:cNvPr id="75" name="Picture 74"/>
          <p:cNvPicPr>
            <a:picLocks noChangeAspect="1"/>
          </p:cNvPicPr>
          <p:nvPr/>
        </p:nvPicPr>
        <p:blipFill>
          <a:blip r:embed="rId19"/>
          <a:stretch>
            <a:fillRect/>
          </a:stretch>
        </p:blipFill>
        <p:spPr>
          <a:xfrm>
            <a:off x="4918093" y="5851406"/>
            <a:ext cx="938984" cy="310244"/>
          </a:xfrm>
          <a:prstGeom prst="rect">
            <a:avLst/>
          </a:prstGeom>
        </p:spPr>
      </p:pic>
      <p:pic>
        <p:nvPicPr>
          <p:cNvPr id="76" name="Picture 75"/>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4918093" y="5834430"/>
            <a:ext cx="938984" cy="310244"/>
          </a:xfrm>
          <a:prstGeom prst="rect">
            <a:avLst/>
          </a:prstGeom>
        </p:spPr>
      </p:pic>
      <p:pic>
        <p:nvPicPr>
          <p:cNvPr id="1031" name="Picture 1030"/>
          <p:cNvPicPr>
            <a:picLocks noChangeAspect="1"/>
          </p:cNvPicPr>
          <p:nvPr/>
        </p:nvPicPr>
        <p:blipFill>
          <a:blip r:embed="rId23"/>
          <a:stretch>
            <a:fillRect/>
          </a:stretch>
        </p:blipFill>
        <p:spPr>
          <a:xfrm>
            <a:off x="4879018" y="5395799"/>
            <a:ext cx="897293" cy="1523530"/>
          </a:xfrm>
          <a:prstGeom prst="rect">
            <a:avLst/>
          </a:prstGeom>
        </p:spPr>
      </p:pic>
      <p:pic>
        <p:nvPicPr>
          <p:cNvPr id="77" name="Picture 76"/>
          <p:cNvPicPr>
            <a:picLocks noChangeAspect="1"/>
          </p:cNvPicPr>
          <p:nvPr/>
        </p:nvPicPr>
        <p:blipFill>
          <a:blip r:embed="rId19"/>
          <a:stretch>
            <a:fillRect/>
          </a:stretch>
        </p:blipFill>
        <p:spPr>
          <a:xfrm>
            <a:off x="6063813" y="5677744"/>
            <a:ext cx="938984" cy="310244"/>
          </a:xfrm>
          <a:prstGeom prst="rect">
            <a:avLst/>
          </a:prstGeom>
        </p:spPr>
      </p:pic>
      <p:pic>
        <p:nvPicPr>
          <p:cNvPr id="78" name="Picture 77"/>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6063813" y="5660768"/>
            <a:ext cx="938984" cy="310244"/>
          </a:xfrm>
          <a:prstGeom prst="rect">
            <a:avLst/>
          </a:prstGeom>
        </p:spPr>
      </p:pic>
      <p:pic>
        <p:nvPicPr>
          <p:cNvPr id="79" name="Picture 78"/>
          <p:cNvPicPr>
            <a:picLocks noChangeAspect="1"/>
          </p:cNvPicPr>
          <p:nvPr/>
        </p:nvPicPr>
        <p:blipFill>
          <a:blip r:embed="rId19"/>
          <a:stretch>
            <a:fillRect/>
          </a:stretch>
        </p:blipFill>
        <p:spPr>
          <a:xfrm>
            <a:off x="6454145" y="5338504"/>
            <a:ext cx="938984" cy="310244"/>
          </a:xfrm>
          <a:prstGeom prst="rect">
            <a:avLst/>
          </a:prstGeom>
        </p:spPr>
      </p:pic>
      <p:pic>
        <p:nvPicPr>
          <p:cNvPr id="80" name="Picture 79"/>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6454145" y="5321528"/>
            <a:ext cx="938984" cy="310244"/>
          </a:xfrm>
          <a:prstGeom prst="rect">
            <a:avLst/>
          </a:prstGeom>
        </p:spPr>
      </p:pic>
      <p:pic>
        <p:nvPicPr>
          <p:cNvPr id="1027" name="Picture 1026"/>
          <p:cNvPicPr>
            <a:picLocks noChangeAspect="1"/>
          </p:cNvPicPr>
          <p:nvPr/>
        </p:nvPicPr>
        <p:blipFill>
          <a:blip r:embed="rId24"/>
          <a:stretch>
            <a:fillRect/>
          </a:stretch>
        </p:blipFill>
        <p:spPr>
          <a:xfrm>
            <a:off x="6176280" y="5335264"/>
            <a:ext cx="906200" cy="1552814"/>
          </a:xfrm>
          <a:prstGeom prst="rect">
            <a:avLst/>
          </a:prstGeom>
        </p:spPr>
      </p:pic>
      <p:pic>
        <p:nvPicPr>
          <p:cNvPr id="81" name="Picture 80"/>
          <p:cNvPicPr>
            <a:picLocks noChangeAspect="1"/>
          </p:cNvPicPr>
          <p:nvPr/>
        </p:nvPicPr>
        <p:blipFill>
          <a:blip r:embed="rId19"/>
          <a:stretch>
            <a:fillRect/>
          </a:stretch>
        </p:blipFill>
        <p:spPr>
          <a:xfrm>
            <a:off x="5712683" y="5100390"/>
            <a:ext cx="938984" cy="310244"/>
          </a:xfrm>
          <a:prstGeom prst="rect">
            <a:avLst/>
          </a:prstGeom>
        </p:spPr>
      </p:pic>
      <p:pic>
        <p:nvPicPr>
          <p:cNvPr id="82" name="Picture 81"/>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5712683" y="5083414"/>
            <a:ext cx="938984" cy="310244"/>
          </a:xfrm>
          <a:prstGeom prst="rect">
            <a:avLst/>
          </a:prstGeom>
        </p:spPr>
      </p:pic>
      <p:pic>
        <p:nvPicPr>
          <p:cNvPr id="59" name="Picture 58"/>
          <p:cNvPicPr>
            <a:picLocks noChangeAspect="1"/>
          </p:cNvPicPr>
          <p:nvPr/>
        </p:nvPicPr>
        <p:blipFill>
          <a:blip r:embed="rId25"/>
          <a:stretch>
            <a:fillRect/>
          </a:stretch>
        </p:blipFill>
        <p:spPr>
          <a:xfrm>
            <a:off x="6936337" y="183203"/>
            <a:ext cx="4580766" cy="3103537"/>
          </a:xfrm>
          <a:prstGeom prst="rect">
            <a:avLst/>
          </a:prstGeom>
          <a:ln>
            <a:solidFill>
              <a:schemeClr val="tx1"/>
            </a:solidFill>
          </a:ln>
        </p:spPr>
      </p:pic>
      <p:grpSp>
        <p:nvGrpSpPr>
          <p:cNvPr id="60" name="Group 59"/>
          <p:cNvGrpSpPr/>
          <p:nvPr/>
        </p:nvGrpSpPr>
        <p:grpSpPr>
          <a:xfrm flipH="1">
            <a:off x="8034228" y="1075380"/>
            <a:ext cx="5518389" cy="2000364"/>
            <a:chOff x="-323530" y="1279032"/>
            <a:chExt cx="5518389" cy="2000364"/>
          </a:xfrm>
        </p:grpSpPr>
        <p:grpSp>
          <p:nvGrpSpPr>
            <p:cNvPr id="70" name="Group 69"/>
            <p:cNvGrpSpPr/>
            <p:nvPr/>
          </p:nvGrpSpPr>
          <p:grpSpPr>
            <a:xfrm>
              <a:off x="3209925" y="1450831"/>
              <a:ext cx="1899209" cy="1280472"/>
              <a:chOff x="6867525" y="3556949"/>
              <a:chExt cx="1899209" cy="1280472"/>
            </a:xfrm>
            <a:solidFill>
              <a:srgbClr val="CBCBC9">
                <a:alpha val="64000"/>
              </a:srgbClr>
            </a:solidFill>
          </p:grpSpPr>
          <p:sp>
            <p:nvSpPr>
              <p:cNvPr id="99" name="Freeform: Shape 201"/>
              <p:cNvSpPr/>
              <p:nvPr/>
            </p:nvSpPr>
            <p:spPr>
              <a:xfrm>
                <a:off x="7486650" y="3835885"/>
                <a:ext cx="1066800" cy="900112"/>
              </a:xfrm>
              <a:custGeom>
                <a:avLst/>
                <a:gdLst>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28650 w 866775"/>
                  <a:gd name="connsiteY5" fmla="*/ 952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90575 h 914400"/>
                  <a:gd name="connsiteX1" fmla="*/ 0 w 866775"/>
                  <a:gd name="connsiteY1" fmla="*/ 347662 h 914400"/>
                  <a:gd name="connsiteX2" fmla="*/ 133350 w 866775"/>
                  <a:gd name="connsiteY2" fmla="*/ 152400 h 914400"/>
                  <a:gd name="connsiteX3" fmla="*/ 242887 w 866775"/>
                  <a:gd name="connsiteY3" fmla="*/ 61912 h 914400"/>
                  <a:gd name="connsiteX4" fmla="*/ 271463 w 866775"/>
                  <a:gd name="connsiteY4" fmla="*/ 0 h 914400"/>
                  <a:gd name="connsiteX5" fmla="*/ 628650 w 866775"/>
                  <a:gd name="connsiteY5" fmla="*/ 123825 h 914400"/>
                  <a:gd name="connsiteX6" fmla="*/ 866775 w 866775"/>
                  <a:gd name="connsiteY6" fmla="*/ 776287 h 914400"/>
                  <a:gd name="connsiteX7" fmla="*/ 757237 w 866775"/>
                  <a:gd name="connsiteY7" fmla="*/ 904875 h 914400"/>
                  <a:gd name="connsiteX8" fmla="*/ 609600 w 866775"/>
                  <a:gd name="connsiteY8" fmla="*/ 804862 h 914400"/>
                  <a:gd name="connsiteX9" fmla="*/ 509587 w 866775"/>
                  <a:gd name="connsiteY9" fmla="*/ 914400 h 914400"/>
                  <a:gd name="connsiteX10" fmla="*/ 371475 w 866775"/>
                  <a:gd name="connsiteY10" fmla="*/ 804862 h 914400"/>
                  <a:gd name="connsiteX11" fmla="*/ 242887 w 866775"/>
                  <a:gd name="connsiteY11" fmla="*/ 900112 h 914400"/>
                  <a:gd name="connsiteX12" fmla="*/ 90487 w 866775"/>
                  <a:gd name="connsiteY12" fmla="*/ 790575 h 914400"/>
                  <a:gd name="connsiteX0" fmla="*/ 90487 w 866775"/>
                  <a:gd name="connsiteY0" fmla="*/ 790575 h 914400"/>
                  <a:gd name="connsiteX1" fmla="*/ 0 w 866775"/>
                  <a:gd name="connsiteY1" fmla="*/ 347662 h 914400"/>
                  <a:gd name="connsiteX2" fmla="*/ 38100 w 866775"/>
                  <a:gd name="connsiteY2" fmla="*/ 180975 h 914400"/>
                  <a:gd name="connsiteX3" fmla="*/ 242887 w 866775"/>
                  <a:gd name="connsiteY3" fmla="*/ 61912 h 914400"/>
                  <a:gd name="connsiteX4" fmla="*/ 271463 w 866775"/>
                  <a:gd name="connsiteY4" fmla="*/ 0 h 914400"/>
                  <a:gd name="connsiteX5" fmla="*/ 628650 w 866775"/>
                  <a:gd name="connsiteY5" fmla="*/ 123825 h 914400"/>
                  <a:gd name="connsiteX6" fmla="*/ 866775 w 866775"/>
                  <a:gd name="connsiteY6" fmla="*/ 776287 h 914400"/>
                  <a:gd name="connsiteX7" fmla="*/ 757237 w 866775"/>
                  <a:gd name="connsiteY7" fmla="*/ 904875 h 914400"/>
                  <a:gd name="connsiteX8" fmla="*/ 609600 w 866775"/>
                  <a:gd name="connsiteY8" fmla="*/ 804862 h 914400"/>
                  <a:gd name="connsiteX9" fmla="*/ 509587 w 866775"/>
                  <a:gd name="connsiteY9" fmla="*/ 914400 h 914400"/>
                  <a:gd name="connsiteX10" fmla="*/ 371475 w 866775"/>
                  <a:gd name="connsiteY10" fmla="*/ 804862 h 914400"/>
                  <a:gd name="connsiteX11" fmla="*/ 242887 w 866775"/>
                  <a:gd name="connsiteY11" fmla="*/ 900112 h 914400"/>
                  <a:gd name="connsiteX12" fmla="*/ 90487 w 866775"/>
                  <a:gd name="connsiteY12" fmla="*/ 790575 h 914400"/>
                  <a:gd name="connsiteX0" fmla="*/ 147637 w 923925"/>
                  <a:gd name="connsiteY0" fmla="*/ 790575 h 914400"/>
                  <a:gd name="connsiteX1" fmla="*/ 0 w 923925"/>
                  <a:gd name="connsiteY1" fmla="*/ 366712 h 914400"/>
                  <a:gd name="connsiteX2" fmla="*/ 95250 w 923925"/>
                  <a:gd name="connsiteY2" fmla="*/ 180975 h 914400"/>
                  <a:gd name="connsiteX3" fmla="*/ 300037 w 923925"/>
                  <a:gd name="connsiteY3" fmla="*/ 61912 h 914400"/>
                  <a:gd name="connsiteX4" fmla="*/ 328613 w 923925"/>
                  <a:gd name="connsiteY4" fmla="*/ 0 h 914400"/>
                  <a:gd name="connsiteX5" fmla="*/ 685800 w 923925"/>
                  <a:gd name="connsiteY5" fmla="*/ 123825 h 914400"/>
                  <a:gd name="connsiteX6" fmla="*/ 923925 w 923925"/>
                  <a:gd name="connsiteY6" fmla="*/ 776287 h 914400"/>
                  <a:gd name="connsiteX7" fmla="*/ 814387 w 923925"/>
                  <a:gd name="connsiteY7" fmla="*/ 904875 h 914400"/>
                  <a:gd name="connsiteX8" fmla="*/ 666750 w 923925"/>
                  <a:gd name="connsiteY8" fmla="*/ 804862 h 914400"/>
                  <a:gd name="connsiteX9" fmla="*/ 566737 w 923925"/>
                  <a:gd name="connsiteY9" fmla="*/ 914400 h 914400"/>
                  <a:gd name="connsiteX10" fmla="*/ 428625 w 923925"/>
                  <a:gd name="connsiteY10" fmla="*/ 804862 h 914400"/>
                  <a:gd name="connsiteX11" fmla="*/ 300037 w 923925"/>
                  <a:gd name="connsiteY11" fmla="*/ 900112 h 914400"/>
                  <a:gd name="connsiteX12" fmla="*/ 147637 w 923925"/>
                  <a:gd name="connsiteY12" fmla="*/ 790575 h 914400"/>
                  <a:gd name="connsiteX0" fmla="*/ 147637 w 923925"/>
                  <a:gd name="connsiteY0" fmla="*/ 790575 h 914400"/>
                  <a:gd name="connsiteX1" fmla="*/ 0 w 923925"/>
                  <a:gd name="connsiteY1" fmla="*/ 366712 h 914400"/>
                  <a:gd name="connsiteX2" fmla="*/ 95250 w 923925"/>
                  <a:gd name="connsiteY2" fmla="*/ 180975 h 914400"/>
                  <a:gd name="connsiteX3" fmla="*/ 300037 w 923925"/>
                  <a:gd name="connsiteY3" fmla="*/ 61912 h 914400"/>
                  <a:gd name="connsiteX4" fmla="*/ 328613 w 923925"/>
                  <a:gd name="connsiteY4" fmla="*/ 0 h 914400"/>
                  <a:gd name="connsiteX5" fmla="*/ 685800 w 923925"/>
                  <a:gd name="connsiteY5" fmla="*/ 123825 h 914400"/>
                  <a:gd name="connsiteX6" fmla="*/ 923925 w 923925"/>
                  <a:gd name="connsiteY6" fmla="*/ 776287 h 914400"/>
                  <a:gd name="connsiteX7" fmla="*/ 814387 w 923925"/>
                  <a:gd name="connsiteY7" fmla="*/ 904875 h 914400"/>
                  <a:gd name="connsiteX8" fmla="*/ 666750 w 923925"/>
                  <a:gd name="connsiteY8" fmla="*/ 804862 h 914400"/>
                  <a:gd name="connsiteX9" fmla="*/ 566737 w 923925"/>
                  <a:gd name="connsiteY9" fmla="*/ 914400 h 914400"/>
                  <a:gd name="connsiteX10" fmla="*/ 428625 w 923925"/>
                  <a:gd name="connsiteY10" fmla="*/ 804862 h 914400"/>
                  <a:gd name="connsiteX11" fmla="*/ 300037 w 923925"/>
                  <a:gd name="connsiteY11" fmla="*/ 900112 h 914400"/>
                  <a:gd name="connsiteX12" fmla="*/ 147637 w 923925"/>
                  <a:gd name="connsiteY12" fmla="*/ 790575 h 914400"/>
                  <a:gd name="connsiteX0" fmla="*/ 147637 w 923925"/>
                  <a:gd name="connsiteY0" fmla="*/ 790575 h 904942"/>
                  <a:gd name="connsiteX1" fmla="*/ 0 w 923925"/>
                  <a:gd name="connsiteY1" fmla="*/ 366712 h 904942"/>
                  <a:gd name="connsiteX2" fmla="*/ 95250 w 923925"/>
                  <a:gd name="connsiteY2" fmla="*/ 180975 h 904942"/>
                  <a:gd name="connsiteX3" fmla="*/ 300037 w 923925"/>
                  <a:gd name="connsiteY3" fmla="*/ 61912 h 904942"/>
                  <a:gd name="connsiteX4" fmla="*/ 328613 w 923925"/>
                  <a:gd name="connsiteY4" fmla="*/ 0 h 904942"/>
                  <a:gd name="connsiteX5" fmla="*/ 685800 w 923925"/>
                  <a:gd name="connsiteY5" fmla="*/ 123825 h 904942"/>
                  <a:gd name="connsiteX6" fmla="*/ 923925 w 923925"/>
                  <a:gd name="connsiteY6" fmla="*/ 776287 h 904942"/>
                  <a:gd name="connsiteX7" fmla="*/ 814387 w 923925"/>
                  <a:gd name="connsiteY7" fmla="*/ 904875 h 904942"/>
                  <a:gd name="connsiteX8" fmla="*/ 666750 w 923925"/>
                  <a:gd name="connsiteY8" fmla="*/ 804862 h 904942"/>
                  <a:gd name="connsiteX9" fmla="*/ 550384 w 923925"/>
                  <a:gd name="connsiteY9" fmla="*/ 895350 h 904942"/>
                  <a:gd name="connsiteX10" fmla="*/ 428625 w 923925"/>
                  <a:gd name="connsiteY10" fmla="*/ 804862 h 904942"/>
                  <a:gd name="connsiteX11" fmla="*/ 300037 w 923925"/>
                  <a:gd name="connsiteY11" fmla="*/ 900112 h 904942"/>
                  <a:gd name="connsiteX12" fmla="*/ 147637 w 923925"/>
                  <a:gd name="connsiteY12" fmla="*/ 790575 h 904942"/>
                  <a:gd name="connsiteX0" fmla="*/ 147637 w 923925"/>
                  <a:gd name="connsiteY0" fmla="*/ 790575 h 904942"/>
                  <a:gd name="connsiteX1" fmla="*/ 0 w 923925"/>
                  <a:gd name="connsiteY1" fmla="*/ 366712 h 904942"/>
                  <a:gd name="connsiteX2" fmla="*/ 95250 w 923925"/>
                  <a:gd name="connsiteY2" fmla="*/ 180975 h 904942"/>
                  <a:gd name="connsiteX3" fmla="*/ 300037 w 923925"/>
                  <a:gd name="connsiteY3" fmla="*/ 61912 h 904942"/>
                  <a:gd name="connsiteX4" fmla="*/ 328613 w 923925"/>
                  <a:gd name="connsiteY4" fmla="*/ 0 h 904942"/>
                  <a:gd name="connsiteX5" fmla="*/ 685800 w 923925"/>
                  <a:gd name="connsiteY5" fmla="*/ 123825 h 904942"/>
                  <a:gd name="connsiteX6" fmla="*/ 923925 w 923925"/>
                  <a:gd name="connsiteY6" fmla="*/ 776287 h 904942"/>
                  <a:gd name="connsiteX7" fmla="*/ 814387 w 923925"/>
                  <a:gd name="connsiteY7" fmla="*/ 904875 h 904942"/>
                  <a:gd name="connsiteX8" fmla="*/ 666750 w 923925"/>
                  <a:gd name="connsiteY8" fmla="*/ 804862 h 904942"/>
                  <a:gd name="connsiteX9" fmla="*/ 550384 w 923925"/>
                  <a:gd name="connsiteY9" fmla="*/ 895350 h 904942"/>
                  <a:gd name="connsiteX10" fmla="*/ 428625 w 923925"/>
                  <a:gd name="connsiteY10" fmla="*/ 804862 h 904942"/>
                  <a:gd name="connsiteX11" fmla="*/ 300037 w 923925"/>
                  <a:gd name="connsiteY11" fmla="*/ 900112 h 904942"/>
                  <a:gd name="connsiteX12" fmla="*/ 147637 w 923925"/>
                  <a:gd name="connsiteY12" fmla="*/ 790575 h 904942"/>
                  <a:gd name="connsiteX0" fmla="*/ 147637 w 923925"/>
                  <a:gd name="connsiteY0" fmla="*/ 790575 h 904942"/>
                  <a:gd name="connsiteX1" fmla="*/ 0 w 923925"/>
                  <a:gd name="connsiteY1" fmla="*/ 366712 h 904942"/>
                  <a:gd name="connsiteX2" fmla="*/ 95250 w 923925"/>
                  <a:gd name="connsiteY2" fmla="*/ 180975 h 904942"/>
                  <a:gd name="connsiteX3" fmla="*/ 300037 w 923925"/>
                  <a:gd name="connsiteY3" fmla="*/ 61912 h 904942"/>
                  <a:gd name="connsiteX4" fmla="*/ 328613 w 923925"/>
                  <a:gd name="connsiteY4" fmla="*/ 0 h 904942"/>
                  <a:gd name="connsiteX5" fmla="*/ 685800 w 923925"/>
                  <a:gd name="connsiteY5" fmla="*/ 123825 h 904942"/>
                  <a:gd name="connsiteX6" fmla="*/ 923925 w 923925"/>
                  <a:gd name="connsiteY6" fmla="*/ 776287 h 904942"/>
                  <a:gd name="connsiteX7" fmla="*/ 814387 w 923925"/>
                  <a:gd name="connsiteY7" fmla="*/ 904875 h 904942"/>
                  <a:gd name="connsiteX8" fmla="*/ 666750 w 923925"/>
                  <a:gd name="connsiteY8" fmla="*/ 804862 h 904942"/>
                  <a:gd name="connsiteX9" fmla="*/ 550384 w 923925"/>
                  <a:gd name="connsiteY9" fmla="*/ 895350 h 904942"/>
                  <a:gd name="connsiteX10" fmla="*/ 428625 w 923925"/>
                  <a:gd name="connsiteY10" fmla="*/ 804862 h 904942"/>
                  <a:gd name="connsiteX11" fmla="*/ 300037 w 923925"/>
                  <a:gd name="connsiteY11" fmla="*/ 900112 h 904942"/>
                  <a:gd name="connsiteX12" fmla="*/ 147637 w 923925"/>
                  <a:gd name="connsiteY12" fmla="*/ 790575 h 904942"/>
                  <a:gd name="connsiteX0" fmla="*/ 147637 w 923925"/>
                  <a:gd name="connsiteY0" fmla="*/ 790575 h 900112"/>
                  <a:gd name="connsiteX1" fmla="*/ 0 w 923925"/>
                  <a:gd name="connsiteY1" fmla="*/ 366712 h 900112"/>
                  <a:gd name="connsiteX2" fmla="*/ 95250 w 923925"/>
                  <a:gd name="connsiteY2" fmla="*/ 180975 h 900112"/>
                  <a:gd name="connsiteX3" fmla="*/ 300037 w 923925"/>
                  <a:gd name="connsiteY3" fmla="*/ 61912 h 900112"/>
                  <a:gd name="connsiteX4" fmla="*/ 328613 w 923925"/>
                  <a:gd name="connsiteY4" fmla="*/ 0 h 900112"/>
                  <a:gd name="connsiteX5" fmla="*/ 685800 w 923925"/>
                  <a:gd name="connsiteY5" fmla="*/ 123825 h 900112"/>
                  <a:gd name="connsiteX6" fmla="*/ 923925 w 923925"/>
                  <a:gd name="connsiteY6" fmla="*/ 776287 h 900112"/>
                  <a:gd name="connsiteX7" fmla="*/ 810299 w 923925"/>
                  <a:gd name="connsiteY7" fmla="*/ 881063 h 900112"/>
                  <a:gd name="connsiteX8" fmla="*/ 666750 w 923925"/>
                  <a:gd name="connsiteY8" fmla="*/ 804862 h 900112"/>
                  <a:gd name="connsiteX9" fmla="*/ 550384 w 923925"/>
                  <a:gd name="connsiteY9" fmla="*/ 895350 h 900112"/>
                  <a:gd name="connsiteX10" fmla="*/ 428625 w 923925"/>
                  <a:gd name="connsiteY10" fmla="*/ 804862 h 900112"/>
                  <a:gd name="connsiteX11" fmla="*/ 300037 w 923925"/>
                  <a:gd name="connsiteY11" fmla="*/ 900112 h 900112"/>
                  <a:gd name="connsiteX12" fmla="*/ 147637 w 923925"/>
                  <a:gd name="connsiteY12" fmla="*/ 790575 h 900112"/>
                  <a:gd name="connsiteX0" fmla="*/ 147637 w 923925"/>
                  <a:gd name="connsiteY0" fmla="*/ 790575 h 900112"/>
                  <a:gd name="connsiteX1" fmla="*/ 0 w 923925"/>
                  <a:gd name="connsiteY1" fmla="*/ 366712 h 900112"/>
                  <a:gd name="connsiteX2" fmla="*/ 95250 w 923925"/>
                  <a:gd name="connsiteY2" fmla="*/ 180975 h 900112"/>
                  <a:gd name="connsiteX3" fmla="*/ 300037 w 923925"/>
                  <a:gd name="connsiteY3" fmla="*/ 61912 h 900112"/>
                  <a:gd name="connsiteX4" fmla="*/ 328613 w 923925"/>
                  <a:gd name="connsiteY4" fmla="*/ 0 h 900112"/>
                  <a:gd name="connsiteX5" fmla="*/ 685800 w 923925"/>
                  <a:gd name="connsiteY5" fmla="*/ 123825 h 900112"/>
                  <a:gd name="connsiteX6" fmla="*/ 923925 w 923925"/>
                  <a:gd name="connsiteY6" fmla="*/ 776287 h 900112"/>
                  <a:gd name="connsiteX7" fmla="*/ 810299 w 923925"/>
                  <a:gd name="connsiteY7" fmla="*/ 881063 h 900112"/>
                  <a:gd name="connsiteX8" fmla="*/ 666750 w 923925"/>
                  <a:gd name="connsiteY8" fmla="*/ 804862 h 900112"/>
                  <a:gd name="connsiteX9" fmla="*/ 550384 w 923925"/>
                  <a:gd name="connsiteY9" fmla="*/ 895350 h 900112"/>
                  <a:gd name="connsiteX10" fmla="*/ 428625 w 923925"/>
                  <a:gd name="connsiteY10" fmla="*/ 804862 h 900112"/>
                  <a:gd name="connsiteX11" fmla="*/ 300037 w 923925"/>
                  <a:gd name="connsiteY11" fmla="*/ 900112 h 900112"/>
                  <a:gd name="connsiteX12" fmla="*/ 147637 w 923925"/>
                  <a:gd name="connsiteY12" fmla="*/ 790575 h 900112"/>
                  <a:gd name="connsiteX0" fmla="*/ 147637 w 915749"/>
                  <a:gd name="connsiteY0" fmla="*/ 790575 h 900112"/>
                  <a:gd name="connsiteX1" fmla="*/ 0 w 915749"/>
                  <a:gd name="connsiteY1" fmla="*/ 366712 h 900112"/>
                  <a:gd name="connsiteX2" fmla="*/ 95250 w 915749"/>
                  <a:gd name="connsiteY2" fmla="*/ 180975 h 900112"/>
                  <a:gd name="connsiteX3" fmla="*/ 300037 w 915749"/>
                  <a:gd name="connsiteY3" fmla="*/ 61912 h 900112"/>
                  <a:gd name="connsiteX4" fmla="*/ 328613 w 915749"/>
                  <a:gd name="connsiteY4" fmla="*/ 0 h 900112"/>
                  <a:gd name="connsiteX5" fmla="*/ 685800 w 915749"/>
                  <a:gd name="connsiteY5" fmla="*/ 123825 h 900112"/>
                  <a:gd name="connsiteX6" fmla="*/ 915749 w 915749"/>
                  <a:gd name="connsiteY6" fmla="*/ 747712 h 900112"/>
                  <a:gd name="connsiteX7" fmla="*/ 810299 w 915749"/>
                  <a:gd name="connsiteY7" fmla="*/ 881063 h 900112"/>
                  <a:gd name="connsiteX8" fmla="*/ 666750 w 915749"/>
                  <a:gd name="connsiteY8" fmla="*/ 804862 h 900112"/>
                  <a:gd name="connsiteX9" fmla="*/ 550384 w 915749"/>
                  <a:gd name="connsiteY9" fmla="*/ 895350 h 900112"/>
                  <a:gd name="connsiteX10" fmla="*/ 428625 w 915749"/>
                  <a:gd name="connsiteY10" fmla="*/ 804862 h 900112"/>
                  <a:gd name="connsiteX11" fmla="*/ 300037 w 915749"/>
                  <a:gd name="connsiteY11" fmla="*/ 900112 h 900112"/>
                  <a:gd name="connsiteX12" fmla="*/ 147637 w 915749"/>
                  <a:gd name="connsiteY12" fmla="*/ 790575 h 90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5749" h="900112">
                    <a:moveTo>
                      <a:pt x="147637" y="790575"/>
                    </a:moveTo>
                    <a:lnTo>
                      <a:pt x="0" y="366712"/>
                    </a:lnTo>
                    <a:lnTo>
                      <a:pt x="95250" y="180975"/>
                    </a:lnTo>
                    <a:lnTo>
                      <a:pt x="300037" y="61912"/>
                    </a:lnTo>
                    <a:lnTo>
                      <a:pt x="328613" y="0"/>
                    </a:lnTo>
                    <a:lnTo>
                      <a:pt x="685800" y="123825"/>
                    </a:lnTo>
                    <a:lnTo>
                      <a:pt x="915749" y="747712"/>
                    </a:lnTo>
                    <a:cubicBezTo>
                      <a:pt x="879236" y="790575"/>
                      <a:pt x="851799" y="871538"/>
                      <a:pt x="810299" y="881063"/>
                    </a:cubicBezTo>
                    <a:cubicBezTo>
                      <a:pt x="768799" y="890588"/>
                      <a:pt x="720724" y="876300"/>
                      <a:pt x="666750" y="804862"/>
                    </a:cubicBezTo>
                    <a:cubicBezTo>
                      <a:pt x="628650" y="879475"/>
                      <a:pt x="619800" y="882649"/>
                      <a:pt x="550384" y="895350"/>
                    </a:cubicBezTo>
                    <a:cubicBezTo>
                      <a:pt x="481884" y="882649"/>
                      <a:pt x="474662" y="855662"/>
                      <a:pt x="428625" y="804862"/>
                    </a:cubicBezTo>
                    <a:cubicBezTo>
                      <a:pt x="385762" y="855662"/>
                      <a:pt x="361950" y="877887"/>
                      <a:pt x="300037" y="900112"/>
                    </a:cubicBezTo>
                    <a:cubicBezTo>
                      <a:pt x="200221" y="892176"/>
                      <a:pt x="198437" y="827087"/>
                      <a:pt x="147637" y="790575"/>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100" name="Freeform: Shape 202"/>
              <p:cNvSpPr/>
              <p:nvPr/>
            </p:nvSpPr>
            <p:spPr>
              <a:xfrm>
                <a:off x="6867525" y="3556949"/>
                <a:ext cx="1899209" cy="1280472"/>
              </a:xfrm>
              <a:custGeom>
                <a:avLst/>
                <a:gdLst>
                  <a:gd name="connsiteX0" fmla="*/ 209550 w 1895475"/>
                  <a:gd name="connsiteY0" fmla="*/ 1209675 h 1276350"/>
                  <a:gd name="connsiteX1" fmla="*/ 0 w 1895475"/>
                  <a:gd name="connsiteY1" fmla="*/ 609600 h 1276350"/>
                  <a:gd name="connsiteX2" fmla="*/ 261938 w 1895475"/>
                  <a:gd name="connsiteY2" fmla="*/ 533400 h 1276350"/>
                  <a:gd name="connsiteX3" fmla="*/ 904875 w 1895475"/>
                  <a:gd name="connsiteY3" fmla="*/ 0 h 1276350"/>
                  <a:gd name="connsiteX4" fmla="*/ 1533525 w 1895475"/>
                  <a:gd name="connsiteY4" fmla="*/ 280987 h 1276350"/>
                  <a:gd name="connsiteX5" fmla="*/ 1895475 w 1895475"/>
                  <a:gd name="connsiteY5" fmla="*/ 904875 h 1276350"/>
                  <a:gd name="connsiteX6" fmla="*/ 1847850 w 1895475"/>
                  <a:gd name="connsiteY6" fmla="*/ 1023937 h 1276350"/>
                  <a:gd name="connsiteX7" fmla="*/ 1681163 w 1895475"/>
                  <a:gd name="connsiteY7" fmla="*/ 1038225 h 1276350"/>
                  <a:gd name="connsiteX8" fmla="*/ 1371600 w 1895475"/>
                  <a:gd name="connsiteY8" fmla="*/ 504825 h 1276350"/>
                  <a:gd name="connsiteX9" fmla="*/ 1085850 w 1895475"/>
                  <a:gd name="connsiteY9" fmla="*/ 357187 h 1276350"/>
                  <a:gd name="connsiteX10" fmla="*/ 766763 w 1895475"/>
                  <a:gd name="connsiteY10" fmla="*/ 623887 h 1276350"/>
                  <a:gd name="connsiteX11" fmla="*/ 833438 w 1895475"/>
                  <a:gd name="connsiteY11" fmla="*/ 814387 h 1276350"/>
                  <a:gd name="connsiteX12" fmla="*/ 1538288 w 1895475"/>
                  <a:gd name="connsiteY12" fmla="*/ 781050 h 1276350"/>
                  <a:gd name="connsiteX13" fmla="*/ 1643063 w 1895475"/>
                  <a:gd name="connsiteY13" fmla="*/ 823912 h 1276350"/>
                  <a:gd name="connsiteX14" fmla="*/ 1666875 w 1895475"/>
                  <a:gd name="connsiteY14" fmla="*/ 990600 h 1276350"/>
                  <a:gd name="connsiteX15" fmla="*/ 1600200 w 1895475"/>
                  <a:gd name="connsiteY15" fmla="*/ 1071562 h 1276350"/>
                  <a:gd name="connsiteX16" fmla="*/ 828675 w 1895475"/>
                  <a:gd name="connsiteY16" fmla="*/ 1104900 h 1276350"/>
                  <a:gd name="connsiteX17" fmla="*/ 566738 w 1895475"/>
                  <a:gd name="connsiteY17" fmla="*/ 1276350 h 1276350"/>
                  <a:gd name="connsiteX18" fmla="*/ 209550 w 1895475"/>
                  <a:gd name="connsiteY18" fmla="*/ 1209675 h 1276350"/>
                  <a:gd name="connsiteX0" fmla="*/ 209550 w 1895475"/>
                  <a:gd name="connsiteY0" fmla="*/ 1209675 h 1277803"/>
                  <a:gd name="connsiteX1" fmla="*/ 0 w 1895475"/>
                  <a:gd name="connsiteY1" fmla="*/ 609600 h 1277803"/>
                  <a:gd name="connsiteX2" fmla="*/ 261938 w 1895475"/>
                  <a:gd name="connsiteY2" fmla="*/ 533400 h 1277803"/>
                  <a:gd name="connsiteX3" fmla="*/ 904875 w 1895475"/>
                  <a:gd name="connsiteY3" fmla="*/ 0 h 1277803"/>
                  <a:gd name="connsiteX4" fmla="*/ 1533525 w 1895475"/>
                  <a:gd name="connsiteY4" fmla="*/ 280987 h 1277803"/>
                  <a:gd name="connsiteX5" fmla="*/ 1895475 w 1895475"/>
                  <a:gd name="connsiteY5" fmla="*/ 904875 h 1277803"/>
                  <a:gd name="connsiteX6" fmla="*/ 1847850 w 1895475"/>
                  <a:gd name="connsiteY6" fmla="*/ 1023937 h 1277803"/>
                  <a:gd name="connsiteX7" fmla="*/ 1681163 w 1895475"/>
                  <a:gd name="connsiteY7" fmla="*/ 1038225 h 1277803"/>
                  <a:gd name="connsiteX8" fmla="*/ 1371600 w 1895475"/>
                  <a:gd name="connsiteY8" fmla="*/ 504825 h 1277803"/>
                  <a:gd name="connsiteX9" fmla="*/ 1085850 w 1895475"/>
                  <a:gd name="connsiteY9" fmla="*/ 357187 h 1277803"/>
                  <a:gd name="connsiteX10" fmla="*/ 766763 w 1895475"/>
                  <a:gd name="connsiteY10" fmla="*/ 623887 h 1277803"/>
                  <a:gd name="connsiteX11" fmla="*/ 833438 w 1895475"/>
                  <a:gd name="connsiteY11" fmla="*/ 814387 h 1277803"/>
                  <a:gd name="connsiteX12" fmla="*/ 1538288 w 1895475"/>
                  <a:gd name="connsiteY12" fmla="*/ 781050 h 1277803"/>
                  <a:gd name="connsiteX13" fmla="*/ 1643063 w 1895475"/>
                  <a:gd name="connsiteY13" fmla="*/ 823912 h 1277803"/>
                  <a:gd name="connsiteX14" fmla="*/ 1666875 w 1895475"/>
                  <a:gd name="connsiteY14" fmla="*/ 990600 h 1277803"/>
                  <a:gd name="connsiteX15" fmla="*/ 1600200 w 1895475"/>
                  <a:gd name="connsiteY15" fmla="*/ 1071562 h 1277803"/>
                  <a:gd name="connsiteX16" fmla="*/ 828675 w 1895475"/>
                  <a:gd name="connsiteY16" fmla="*/ 1104900 h 1277803"/>
                  <a:gd name="connsiteX17" fmla="*/ 566738 w 1895475"/>
                  <a:gd name="connsiteY17" fmla="*/ 1276350 h 1277803"/>
                  <a:gd name="connsiteX18" fmla="*/ 209550 w 1895475"/>
                  <a:gd name="connsiteY18" fmla="*/ 1209675 h 1277803"/>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371600 w 1895475"/>
                  <a:gd name="connsiteY8" fmla="*/ 504825 h 1280472"/>
                  <a:gd name="connsiteX9" fmla="*/ 1085850 w 1895475"/>
                  <a:gd name="connsiteY9" fmla="*/ 357187 h 1280472"/>
                  <a:gd name="connsiteX10" fmla="*/ 766763 w 1895475"/>
                  <a:gd name="connsiteY10" fmla="*/ 623887 h 1280472"/>
                  <a:gd name="connsiteX11" fmla="*/ 833438 w 1895475"/>
                  <a:gd name="connsiteY11" fmla="*/ 814387 h 1280472"/>
                  <a:gd name="connsiteX12" fmla="*/ 1538288 w 1895475"/>
                  <a:gd name="connsiteY12" fmla="*/ 781050 h 1280472"/>
                  <a:gd name="connsiteX13" fmla="*/ 1643063 w 1895475"/>
                  <a:gd name="connsiteY13" fmla="*/ 823912 h 1280472"/>
                  <a:gd name="connsiteX14" fmla="*/ 1666875 w 1895475"/>
                  <a:gd name="connsiteY14" fmla="*/ 990600 h 1280472"/>
                  <a:gd name="connsiteX15" fmla="*/ 1600200 w 1895475"/>
                  <a:gd name="connsiteY15" fmla="*/ 1071562 h 1280472"/>
                  <a:gd name="connsiteX16" fmla="*/ 828675 w 1895475"/>
                  <a:gd name="connsiteY16" fmla="*/ 1104900 h 1280472"/>
                  <a:gd name="connsiteX17" fmla="*/ 566738 w 1895475"/>
                  <a:gd name="connsiteY17" fmla="*/ 1276350 h 1280472"/>
                  <a:gd name="connsiteX18" fmla="*/ 209550 w 1895475"/>
                  <a:gd name="connsiteY18"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66875 w 1895475"/>
                  <a:gd name="connsiteY8" fmla="*/ 709611 h 1280472"/>
                  <a:gd name="connsiteX9" fmla="*/ 1371600 w 1895475"/>
                  <a:gd name="connsiteY9" fmla="*/ 504825 h 1280472"/>
                  <a:gd name="connsiteX10" fmla="*/ 1085850 w 1895475"/>
                  <a:gd name="connsiteY10" fmla="*/ 357187 h 1280472"/>
                  <a:gd name="connsiteX11" fmla="*/ 766763 w 1895475"/>
                  <a:gd name="connsiteY11" fmla="*/ 623887 h 1280472"/>
                  <a:gd name="connsiteX12" fmla="*/ 833438 w 1895475"/>
                  <a:gd name="connsiteY12" fmla="*/ 814387 h 1280472"/>
                  <a:gd name="connsiteX13" fmla="*/ 1538288 w 1895475"/>
                  <a:gd name="connsiteY13" fmla="*/ 781050 h 1280472"/>
                  <a:gd name="connsiteX14" fmla="*/ 1643063 w 1895475"/>
                  <a:gd name="connsiteY14" fmla="*/ 823912 h 1280472"/>
                  <a:gd name="connsiteX15" fmla="*/ 1666875 w 1895475"/>
                  <a:gd name="connsiteY15" fmla="*/ 990600 h 1280472"/>
                  <a:gd name="connsiteX16" fmla="*/ 1600200 w 1895475"/>
                  <a:gd name="connsiteY16" fmla="*/ 1071562 h 1280472"/>
                  <a:gd name="connsiteX17" fmla="*/ 828675 w 1895475"/>
                  <a:gd name="connsiteY17" fmla="*/ 1104900 h 1280472"/>
                  <a:gd name="connsiteX18" fmla="*/ 566738 w 1895475"/>
                  <a:gd name="connsiteY18" fmla="*/ 1276350 h 1280472"/>
                  <a:gd name="connsiteX19" fmla="*/ 209550 w 1895475"/>
                  <a:gd name="connsiteY19"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666875 w 1895475"/>
                  <a:gd name="connsiteY9" fmla="*/ 709611 h 1280472"/>
                  <a:gd name="connsiteX10" fmla="*/ 1371600 w 1895475"/>
                  <a:gd name="connsiteY10" fmla="*/ 504825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38288 w 1895475"/>
                  <a:gd name="connsiteY14" fmla="*/ 781050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666875 w 1895475"/>
                  <a:gd name="connsiteY9" fmla="*/ 709611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38288 w 1895475"/>
                  <a:gd name="connsiteY14" fmla="*/ 781050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38288 w 1895475"/>
                  <a:gd name="connsiteY14" fmla="*/ 781050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1643063 w 1895475"/>
                  <a:gd name="connsiteY15" fmla="*/ 823912 h 1280472"/>
                  <a:gd name="connsiteX16" fmla="*/ 1666875 w 1895475"/>
                  <a:gd name="connsiteY16" fmla="*/ 990600 h 1280472"/>
                  <a:gd name="connsiteX17" fmla="*/ 828675 w 1895475"/>
                  <a:gd name="connsiteY17" fmla="*/ 1104900 h 1280472"/>
                  <a:gd name="connsiteX18" fmla="*/ 566738 w 1895475"/>
                  <a:gd name="connsiteY18" fmla="*/ 1276350 h 1280472"/>
                  <a:gd name="connsiteX19" fmla="*/ 209550 w 1895475"/>
                  <a:gd name="connsiteY19"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1643063 w 1895475"/>
                  <a:gd name="connsiteY15" fmla="*/ 823912 h 1280472"/>
                  <a:gd name="connsiteX16" fmla="*/ 828675 w 1895475"/>
                  <a:gd name="connsiteY16" fmla="*/ 1104900 h 1280472"/>
                  <a:gd name="connsiteX17" fmla="*/ 566738 w 1895475"/>
                  <a:gd name="connsiteY17" fmla="*/ 1276350 h 1280472"/>
                  <a:gd name="connsiteX18" fmla="*/ 209550 w 1895475"/>
                  <a:gd name="connsiteY18"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828675 w 1895475"/>
                  <a:gd name="connsiteY15" fmla="*/ 1104900 h 1280472"/>
                  <a:gd name="connsiteX16" fmla="*/ 566738 w 1895475"/>
                  <a:gd name="connsiteY16" fmla="*/ 1276350 h 1280472"/>
                  <a:gd name="connsiteX17" fmla="*/ 209550 w 1895475"/>
                  <a:gd name="connsiteY17"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9209"/>
                  <a:gd name="connsiteY0" fmla="*/ 1209675 h 1280472"/>
                  <a:gd name="connsiteX1" fmla="*/ 0 w 1899209"/>
                  <a:gd name="connsiteY1" fmla="*/ 609600 h 1280472"/>
                  <a:gd name="connsiteX2" fmla="*/ 261938 w 1899209"/>
                  <a:gd name="connsiteY2" fmla="*/ 533400 h 1280472"/>
                  <a:gd name="connsiteX3" fmla="*/ 904875 w 1899209"/>
                  <a:gd name="connsiteY3" fmla="*/ 0 h 1280472"/>
                  <a:gd name="connsiteX4" fmla="*/ 1533525 w 1899209"/>
                  <a:gd name="connsiteY4" fmla="*/ 280987 h 1280472"/>
                  <a:gd name="connsiteX5" fmla="*/ 1895475 w 1899209"/>
                  <a:gd name="connsiteY5" fmla="*/ 904875 h 1280472"/>
                  <a:gd name="connsiteX6" fmla="*/ 1847850 w 1899209"/>
                  <a:gd name="connsiteY6" fmla="*/ 1023937 h 1280472"/>
                  <a:gd name="connsiteX7" fmla="*/ 1681163 w 1899209"/>
                  <a:gd name="connsiteY7" fmla="*/ 1038225 h 1280472"/>
                  <a:gd name="connsiteX8" fmla="*/ 1628776 w 1899209"/>
                  <a:gd name="connsiteY8" fmla="*/ 923924 h 1280472"/>
                  <a:gd name="connsiteX9" fmla="*/ 1476375 w 1899209"/>
                  <a:gd name="connsiteY9" fmla="*/ 681036 h 1280472"/>
                  <a:gd name="connsiteX10" fmla="*/ 1385887 w 1899209"/>
                  <a:gd name="connsiteY10" fmla="*/ 519112 h 1280472"/>
                  <a:gd name="connsiteX11" fmla="*/ 1085850 w 1899209"/>
                  <a:gd name="connsiteY11" fmla="*/ 357187 h 1280472"/>
                  <a:gd name="connsiteX12" fmla="*/ 766763 w 1899209"/>
                  <a:gd name="connsiteY12" fmla="*/ 623887 h 1280472"/>
                  <a:gd name="connsiteX13" fmla="*/ 833438 w 1899209"/>
                  <a:gd name="connsiteY13" fmla="*/ 814387 h 1280472"/>
                  <a:gd name="connsiteX14" fmla="*/ 828675 w 1899209"/>
                  <a:gd name="connsiteY14" fmla="*/ 1104900 h 1280472"/>
                  <a:gd name="connsiteX15" fmla="*/ 566738 w 1899209"/>
                  <a:gd name="connsiteY15" fmla="*/ 1276350 h 1280472"/>
                  <a:gd name="connsiteX16" fmla="*/ 209550 w 1899209"/>
                  <a:gd name="connsiteY16" fmla="*/ 1209675 h 1280472"/>
                  <a:gd name="connsiteX0" fmla="*/ 209550 w 1899209"/>
                  <a:gd name="connsiteY0" fmla="*/ 1209675 h 1280472"/>
                  <a:gd name="connsiteX1" fmla="*/ 0 w 1899209"/>
                  <a:gd name="connsiteY1" fmla="*/ 609600 h 1280472"/>
                  <a:gd name="connsiteX2" fmla="*/ 261938 w 1899209"/>
                  <a:gd name="connsiteY2" fmla="*/ 533400 h 1280472"/>
                  <a:gd name="connsiteX3" fmla="*/ 904875 w 1899209"/>
                  <a:gd name="connsiteY3" fmla="*/ 0 h 1280472"/>
                  <a:gd name="connsiteX4" fmla="*/ 1533525 w 1899209"/>
                  <a:gd name="connsiteY4" fmla="*/ 280987 h 1280472"/>
                  <a:gd name="connsiteX5" fmla="*/ 1895475 w 1899209"/>
                  <a:gd name="connsiteY5" fmla="*/ 904875 h 1280472"/>
                  <a:gd name="connsiteX6" fmla="*/ 1847850 w 1899209"/>
                  <a:gd name="connsiteY6" fmla="*/ 1023937 h 1280472"/>
                  <a:gd name="connsiteX7" fmla="*/ 1681163 w 1899209"/>
                  <a:gd name="connsiteY7" fmla="*/ 1038225 h 1280472"/>
                  <a:gd name="connsiteX8" fmla="*/ 1628776 w 1899209"/>
                  <a:gd name="connsiteY8" fmla="*/ 923924 h 1280472"/>
                  <a:gd name="connsiteX9" fmla="*/ 1476375 w 1899209"/>
                  <a:gd name="connsiteY9" fmla="*/ 681036 h 1280472"/>
                  <a:gd name="connsiteX10" fmla="*/ 1385887 w 1899209"/>
                  <a:gd name="connsiteY10" fmla="*/ 519112 h 1280472"/>
                  <a:gd name="connsiteX11" fmla="*/ 1085850 w 1899209"/>
                  <a:gd name="connsiteY11" fmla="*/ 357187 h 1280472"/>
                  <a:gd name="connsiteX12" fmla="*/ 766763 w 1899209"/>
                  <a:gd name="connsiteY12" fmla="*/ 623887 h 1280472"/>
                  <a:gd name="connsiteX13" fmla="*/ 833438 w 1899209"/>
                  <a:gd name="connsiteY13" fmla="*/ 814387 h 1280472"/>
                  <a:gd name="connsiteX14" fmla="*/ 828675 w 1899209"/>
                  <a:gd name="connsiteY14" fmla="*/ 1104900 h 1280472"/>
                  <a:gd name="connsiteX15" fmla="*/ 566738 w 1899209"/>
                  <a:gd name="connsiteY15" fmla="*/ 1276350 h 1280472"/>
                  <a:gd name="connsiteX16" fmla="*/ 209550 w 1899209"/>
                  <a:gd name="connsiteY16" fmla="*/ 1209675 h 1280472"/>
                  <a:gd name="connsiteX0" fmla="*/ 209550 w 1899209"/>
                  <a:gd name="connsiteY0" fmla="*/ 1209675 h 1280472"/>
                  <a:gd name="connsiteX1" fmla="*/ 0 w 1899209"/>
                  <a:gd name="connsiteY1" fmla="*/ 609600 h 1280472"/>
                  <a:gd name="connsiteX2" fmla="*/ 261938 w 1899209"/>
                  <a:gd name="connsiteY2" fmla="*/ 533400 h 1280472"/>
                  <a:gd name="connsiteX3" fmla="*/ 904875 w 1899209"/>
                  <a:gd name="connsiteY3" fmla="*/ 0 h 1280472"/>
                  <a:gd name="connsiteX4" fmla="*/ 1533525 w 1899209"/>
                  <a:gd name="connsiteY4" fmla="*/ 280987 h 1280472"/>
                  <a:gd name="connsiteX5" fmla="*/ 1895475 w 1899209"/>
                  <a:gd name="connsiteY5" fmla="*/ 904875 h 1280472"/>
                  <a:gd name="connsiteX6" fmla="*/ 1847850 w 1899209"/>
                  <a:gd name="connsiteY6" fmla="*/ 1023937 h 1280472"/>
                  <a:gd name="connsiteX7" fmla="*/ 1681163 w 1899209"/>
                  <a:gd name="connsiteY7" fmla="*/ 1038225 h 1280472"/>
                  <a:gd name="connsiteX8" fmla="*/ 1609726 w 1899209"/>
                  <a:gd name="connsiteY8" fmla="*/ 928687 h 1280472"/>
                  <a:gd name="connsiteX9" fmla="*/ 1476375 w 1899209"/>
                  <a:gd name="connsiteY9" fmla="*/ 681036 h 1280472"/>
                  <a:gd name="connsiteX10" fmla="*/ 1385887 w 1899209"/>
                  <a:gd name="connsiteY10" fmla="*/ 519112 h 1280472"/>
                  <a:gd name="connsiteX11" fmla="*/ 1085850 w 1899209"/>
                  <a:gd name="connsiteY11" fmla="*/ 357187 h 1280472"/>
                  <a:gd name="connsiteX12" fmla="*/ 766763 w 1899209"/>
                  <a:gd name="connsiteY12" fmla="*/ 623887 h 1280472"/>
                  <a:gd name="connsiteX13" fmla="*/ 833438 w 1899209"/>
                  <a:gd name="connsiteY13" fmla="*/ 814387 h 1280472"/>
                  <a:gd name="connsiteX14" fmla="*/ 828675 w 1899209"/>
                  <a:gd name="connsiteY14" fmla="*/ 1104900 h 1280472"/>
                  <a:gd name="connsiteX15" fmla="*/ 566738 w 1899209"/>
                  <a:gd name="connsiteY15" fmla="*/ 1276350 h 1280472"/>
                  <a:gd name="connsiteX16" fmla="*/ 209550 w 1899209"/>
                  <a:gd name="connsiteY16" fmla="*/ 1209675 h 128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9209" h="1280472">
                    <a:moveTo>
                      <a:pt x="209550" y="1209675"/>
                    </a:moveTo>
                    <a:lnTo>
                      <a:pt x="0" y="609600"/>
                    </a:lnTo>
                    <a:lnTo>
                      <a:pt x="261938" y="533400"/>
                    </a:lnTo>
                    <a:cubicBezTo>
                      <a:pt x="476250" y="355600"/>
                      <a:pt x="652463" y="149225"/>
                      <a:pt x="904875" y="0"/>
                    </a:cubicBezTo>
                    <a:cubicBezTo>
                      <a:pt x="1138238" y="55562"/>
                      <a:pt x="1319213" y="158750"/>
                      <a:pt x="1533525" y="280987"/>
                    </a:cubicBezTo>
                    <a:cubicBezTo>
                      <a:pt x="1673225" y="493712"/>
                      <a:pt x="1793875" y="687387"/>
                      <a:pt x="1895475" y="904875"/>
                    </a:cubicBezTo>
                    <a:cubicBezTo>
                      <a:pt x="1908176" y="949325"/>
                      <a:pt x="1887537" y="1003300"/>
                      <a:pt x="1847850" y="1023937"/>
                    </a:cubicBezTo>
                    <a:cubicBezTo>
                      <a:pt x="1792288" y="1047750"/>
                      <a:pt x="1751013" y="1047749"/>
                      <a:pt x="1681163" y="1038225"/>
                    </a:cubicBezTo>
                    <a:cubicBezTo>
                      <a:pt x="1651794" y="1016000"/>
                      <a:pt x="1612107" y="983456"/>
                      <a:pt x="1609726" y="928687"/>
                    </a:cubicBezTo>
                    <a:cubicBezTo>
                      <a:pt x="1607345" y="873918"/>
                      <a:pt x="1526381" y="745329"/>
                      <a:pt x="1476375" y="681036"/>
                    </a:cubicBezTo>
                    <a:lnTo>
                      <a:pt x="1385887" y="519112"/>
                    </a:lnTo>
                    <a:cubicBezTo>
                      <a:pt x="1285875" y="465137"/>
                      <a:pt x="1214437" y="392112"/>
                      <a:pt x="1085850" y="357187"/>
                    </a:cubicBezTo>
                    <a:cubicBezTo>
                      <a:pt x="960438" y="417512"/>
                      <a:pt x="868363" y="520699"/>
                      <a:pt x="766763" y="623887"/>
                    </a:cubicBezTo>
                    <a:cubicBezTo>
                      <a:pt x="746125" y="696912"/>
                      <a:pt x="763588" y="750887"/>
                      <a:pt x="833438" y="814387"/>
                    </a:cubicBezTo>
                    <a:cubicBezTo>
                      <a:pt x="831850" y="911225"/>
                      <a:pt x="830263" y="1008062"/>
                      <a:pt x="828675" y="1104900"/>
                    </a:cubicBezTo>
                    <a:cubicBezTo>
                      <a:pt x="760413" y="1195388"/>
                      <a:pt x="677862" y="1228725"/>
                      <a:pt x="566738" y="1276350"/>
                    </a:cubicBezTo>
                    <a:cubicBezTo>
                      <a:pt x="447675" y="1287462"/>
                      <a:pt x="333376" y="1279525"/>
                      <a:pt x="209550" y="1209675"/>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grpSp>
        <p:sp>
          <p:nvSpPr>
            <p:cNvPr id="83" name="Freeform: Shape 187"/>
            <p:cNvSpPr/>
            <p:nvPr/>
          </p:nvSpPr>
          <p:spPr>
            <a:xfrm>
              <a:off x="3743325" y="1679111"/>
              <a:ext cx="1066800" cy="900112"/>
            </a:xfrm>
            <a:custGeom>
              <a:avLst/>
              <a:gdLst>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28650 w 866775"/>
                <a:gd name="connsiteY5" fmla="*/ 952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90575 h 914400"/>
                <a:gd name="connsiteX1" fmla="*/ 0 w 866775"/>
                <a:gd name="connsiteY1" fmla="*/ 347662 h 914400"/>
                <a:gd name="connsiteX2" fmla="*/ 133350 w 866775"/>
                <a:gd name="connsiteY2" fmla="*/ 152400 h 914400"/>
                <a:gd name="connsiteX3" fmla="*/ 242887 w 866775"/>
                <a:gd name="connsiteY3" fmla="*/ 61912 h 914400"/>
                <a:gd name="connsiteX4" fmla="*/ 271463 w 866775"/>
                <a:gd name="connsiteY4" fmla="*/ 0 h 914400"/>
                <a:gd name="connsiteX5" fmla="*/ 628650 w 866775"/>
                <a:gd name="connsiteY5" fmla="*/ 123825 h 914400"/>
                <a:gd name="connsiteX6" fmla="*/ 866775 w 866775"/>
                <a:gd name="connsiteY6" fmla="*/ 776287 h 914400"/>
                <a:gd name="connsiteX7" fmla="*/ 757237 w 866775"/>
                <a:gd name="connsiteY7" fmla="*/ 904875 h 914400"/>
                <a:gd name="connsiteX8" fmla="*/ 609600 w 866775"/>
                <a:gd name="connsiteY8" fmla="*/ 804862 h 914400"/>
                <a:gd name="connsiteX9" fmla="*/ 509587 w 866775"/>
                <a:gd name="connsiteY9" fmla="*/ 914400 h 914400"/>
                <a:gd name="connsiteX10" fmla="*/ 371475 w 866775"/>
                <a:gd name="connsiteY10" fmla="*/ 804862 h 914400"/>
                <a:gd name="connsiteX11" fmla="*/ 242887 w 866775"/>
                <a:gd name="connsiteY11" fmla="*/ 900112 h 914400"/>
                <a:gd name="connsiteX12" fmla="*/ 90487 w 866775"/>
                <a:gd name="connsiteY12" fmla="*/ 790575 h 914400"/>
                <a:gd name="connsiteX0" fmla="*/ 90487 w 866775"/>
                <a:gd name="connsiteY0" fmla="*/ 790575 h 914400"/>
                <a:gd name="connsiteX1" fmla="*/ 0 w 866775"/>
                <a:gd name="connsiteY1" fmla="*/ 347662 h 914400"/>
                <a:gd name="connsiteX2" fmla="*/ 38100 w 866775"/>
                <a:gd name="connsiteY2" fmla="*/ 180975 h 914400"/>
                <a:gd name="connsiteX3" fmla="*/ 242887 w 866775"/>
                <a:gd name="connsiteY3" fmla="*/ 61912 h 914400"/>
                <a:gd name="connsiteX4" fmla="*/ 271463 w 866775"/>
                <a:gd name="connsiteY4" fmla="*/ 0 h 914400"/>
                <a:gd name="connsiteX5" fmla="*/ 628650 w 866775"/>
                <a:gd name="connsiteY5" fmla="*/ 123825 h 914400"/>
                <a:gd name="connsiteX6" fmla="*/ 866775 w 866775"/>
                <a:gd name="connsiteY6" fmla="*/ 776287 h 914400"/>
                <a:gd name="connsiteX7" fmla="*/ 757237 w 866775"/>
                <a:gd name="connsiteY7" fmla="*/ 904875 h 914400"/>
                <a:gd name="connsiteX8" fmla="*/ 609600 w 866775"/>
                <a:gd name="connsiteY8" fmla="*/ 804862 h 914400"/>
                <a:gd name="connsiteX9" fmla="*/ 509587 w 866775"/>
                <a:gd name="connsiteY9" fmla="*/ 914400 h 914400"/>
                <a:gd name="connsiteX10" fmla="*/ 371475 w 866775"/>
                <a:gd name="connsiteY10" fmla="*/ 804862 h 914400"/>
                <a:gd name="connsiteX11" fmla="*/ 242887 w 866775"/>
                <a:gd name="connsiteY11" fmla="*/ 900112 h 914400"/>
                <a:gd name="connsiteX12" fmla="*/ 90487 w 866775"/>
                <a:gd name="connsiteY12" fmla="*/ 790575 h 914400"/>
                <a:gd name="connsiteX0" fmla="*/ 147637 w 923925"/>
                <a:gd name="connsiteY0" fmla="*/ 790575 h 914400"/>
                <a:gd name="connsiteX1" fmla="*/ 0 w 923925"/>
                <a:gd name="connsiteY1" fmla="*/ 366712 h 914400"/>
                <a:gd name="connsiteX2" fmla="*/ 95250 w 923925"/>
                <a:gd name="connsiteY2" fmla="*/ 180975 h 914400"/>
                <a:gd name="connsiteX3" fmla="*/ 300037 w 923925"/>
                <a:gd name="connsiteY3" fmla="*/ 61912 h 914400"/>
                <a:gd name="connsiteX4" fmla="*/ 328613 w 923925"/>
                <a:gd name="connsiteY4" fmla="*/ 0 h 914400"/>
                <a:gd name="connsiteX5" fmla="*/ 685800 w 923925"/>
                <a:gd name="connsiteY5" fmla="*/ 123825 h 914400"/>
                <a:gd name="connsiteX6" fmla="*/ 923925 w 923925"/>
                <a:gd name="connsiteY6" fmla="*/ 776287 h 914400"/>
                <a:gd name="connsiteX7" fmla="*/ 814387 w 923925"/>
                <a:gd name="connsiteY7" fmla="*/ 904875 h 914400"/>
                <a:gd name="connsiteX8" fmla="*/ 666750 w 923925"/>
                <a:gd name="connsiteY8" fmla="*/ 804862 h 914400"/>
                <a:gd name="connsiteX9" fmla="*/ 566737 w 923925"/>
                <a:gd name="connsiteY9" fmla="*/ 914400 h 914400"/>
                <a:gd name="connsiteX10" fmla="*/ 428625 w 923925"/>
                <a:gd name="connsiteY10" fmla="*/ 804862 h 914400"/>
                <a:gd name="connsiteX11" fmla="*/ 300037 w 923925"/>
                <a:gd name="connsiteY11" fmla="*/ 900112 h 914400"/>
                <a:gd name="connsiteX12" fmla="*/ 147637 w 923925"/>
                <a:gd name="connsiteY12" fmla="*/ 790575 h 914400"/>
                <a:gd name="connsiteX0" fmla="*/ 147637 w 923925"/>
                <a:gd name="connsiteY0" fmla="*/ 790575 h 914400"/>
                <a:gd name="connsiteX1" fmla="*/ 0 w 923925"/>
                <a:gd name="connsiteY1" fmla="*/ 366712 h 914400"/>
                <a:gd name="connsiteX2" fmla="*/ 95250 w 923925"/>
                <a:gd name="connsiteY2" fmla="*/ 180975 h 914400"/>
                <a:gd name="connsiteX3" fmla="*/ 300037 w 923925"/>
                <a:gd name="connsiteY3" fmla="*/ 61912 h 914400"/>
                <a:gd name="connsiteX4" fmla="*/ 328613 w 923925"/>
                <a:gd name="connsiteY4" fmla="*/ 0 h 914400"/>
                <a:gd name="connsiteX5" fmla="*/ 685800 w 923925"/>
                <a:gd name="connsiteY5" fmla="*/ 123825 h 914400"/>
                <a:gd name="connsiteX6" fmla="*/ 923925 w 923925"/>
                <a:gd name="connsiteY6" fmla="*/ 776287 h 914400"/>
                <a:gd name="connsiteX7" fmla="*/ 814387 w 923925"/>
                <a:gd name="connsiteY7" fmla="*/ 904875 h 914400"/>
                <a:gd name="connsiteX8" fmla="*/ 666750 w 923925"/>
                <a:gd name="connsiteY8" fmla="*/ 804862 h 914400"/>
                <a:gd name="connsiteX9" fmla="*/ 566737 w 923925"/>
                <a:gd name="connsiteY9" fmla="*/ 914400 h 914400"/>
                <a:gd name="connsiteX10" fmla="*/ 428625 w 923925"/>
                <a:gd name="connsiteY10" fmla="*/ 804862 h 914400"/>
                <a:gd name="connsiteX11" fmla="*/ 300037 w 923925"/>
                <a:gd name="connsiteY11" fmla="*/ 900112 h 914400"/>
                <a:gd name="connsiteX12" fmla="*/ 147637 w 923925"/>
                <a:gd name="connsiteY12" fmla="*/ 790575 h 914400"/>
                <a:gd name="connsiteX0" fmla="*/ 147637 w 923925"/>
                <a:gd name="connsiteY0" fmla="*/ 790575 h 904942"/>
                <a:gd name="connsiteX1" fmla="*/ 0 w 923925"/>
                <a:gd name="connsiteY1" fmla="*/ 366712 h 904942"/>
                <a:gd name="connsiteX2" fmla="*/ 95250 w 923925"/>
                <a:gd name="connsiteY2" fmla="*/ 180975 h 904942"/>
                <a:gd name="connsiteX3" fmla="*/ 300037 w 923925"/>
                <a:gd name="connsiteY3" fmla="*/ 61912 h 904942"/>
                <a:gd name="connsiteX4" fmla="*/ 328613 w 923925"/>
                <a:gd name="connsiteY4" fmla="*/ 0 h 904942"/>
                <a:gd name="connsiteX5" fmla="*/ 685800 w 923925"/>
                <a:gd name="connsiteY5" fmla="*/ 123825 h 904942"/>
                <a:gd name="connsiteX6" fmla="*/ 923925 w 923925"/>
                <a:gd name="connsiteY6" fmla="*/ 776287 h 904942"/>
                <a:gd name="connsiteX7" fmla="*/ 814387 w 923925"/>
                <a:gd name="connsiteY7" fmla="*/ 904875 h 904942"/>
                <a:gd name="connsiteX8" fmla="*/ 666750 w 923925"/>
                <a:gd name="connsiteY8" fmla="*/ 804862 h 904942"/>
                <a:gd name="connsiteX9" fmla="*/ 550384 w 923925"/>
                <a:gd name="connsiteY9" fmla="*/ 895350 h 904942"/>
                <a:gd name="connsiteX10" fmla="*/ 428625 w 923925"/>
                <a:gd name="connsiteY10" fmla="*/ 804862 h 904942"/>
                <a:gd name="connsiteX11" fmla="*/ 300037 w 923925"/>
                <a:gd name="connsiteY11" fmla="*/ 900112 h 904942"/>
                <a:gd name="connsiteX12" fmla="*/ 147637 w 923925"/>
                <a:gd name="connsiteY12" fmla="*/ 790575 h 904942"/>
                <a:gd name="connsiteX0" fmla="*/ 147637 w 923925"/>
                <a:gd name="connsiteY0" fmla="*/ 790575 h 904942"/>
                <a:gd name="connsiteX1" fmla="*/ 0 w 923925"/>
                <a:gd name="connsiteY1" fmla="*/ 366712 h 904942"/>
                <a:gd name="connsiteX2" fmla="*/ 95250 w 923925"/>
                <a:gd name="connsiteY2" fmla="*/ 180975 h 904942"/>
                <a:gd name="connsiteX3" fmla="*/ 300037 w 923925"/>
                <a:gd name="connsiteY3" fmla="*/ 61912 h 904942"/>
                <a:gd name="connsiteX4" fmla="*/ 328613 w 923925"/>
                <a:gd name="connsiteY4" fmla="*/ 0 h 904942"/>
                <a:gd name="connsiteX5" fmla="*/ 685800 w 923925"/>
                <a:gd name="connsiteY5" fmla="*/ 123825 h 904942"/>
                <a:gd name="connsiteX6" fmla="*/ 923925 w 923925"/>
                <a:gd name="connsiteY6" fmla="*/ 776287 h 904942"/>
                <a:gd name="connsiteX7" fmla="*/ 814387 w 923925"/>
                <a:gd name="connsiteY7" fmla="*/ 904875 h 904942"/>
                <a:gd name="connsiteX8" fmla="*/ 666750 w 923925"/>
                <a:gd name="connsiteY8" fmla="*/ 804862 h 904942"/>
                <a:gd name="connsiteX9" fmla="*/ 550384 w 923925"/>
                <a:gd name="connsiteY9" fmla="*/ 895350 h 904942"/>
                <a:gd name="connsiteX10" fmla="*/ 428625 w 923925"/>
                <a:gd name="connsiteY10" fmla="*/ 804862 h 904942"/>
                <a:gd name="connsiteX11" fmla="*/ 300037 w 923925"/>
                <a:gd name="connsiteY11" fmla="*/ 900112 h 904942"/>
                <a:gd name="connsiteX12" fmla="*/ 147637 w 923925"/>
                <a:gd name="connsiteY12" fmla="*/ 790575 h 904942"/>
                <a:gd name="connsiteX0" fmla="*/ 147637 w 923925"/>
                <a:gd name="connsiteY0" fmla="*/ 790575 h 904942"/>
                <a:gd name="connsiteX1" fmla="*/ 0 w 923925"/>
                <a:gd name="connsiteY1" fmla="*/ 366712 h 904942"/>
                <a:gd name="connsiteX2" fmla="*/ 95250 w 923925"/>
                <a:gd name="connsiteY2" fmla="*/ 180975 h 904942"/>
                <a:gd name="connsiteX3" fmla="*/ 300037 w 923925"/>
                <a:gd name="connsiteY3" fmla="*/ 61912 h 904942"/>
                <a:gd name="connsiteX4" fmla="*/ 328613 w 923925"/>
                <a:gd name="connsiteY4" fmla="*/ 0 h 904942"/>
                <a:gd name="connsiteX5" fmla="*/ 685800 w 923925"/>
                <a:gd name="connsiteY5" fmla="*/ 123825 h 904942"/>
                <a:gd name="connsiteX6" fmla="*/ 923925 w 923925"/>
                <a:gd name="connsiteY6" fmla="*/ 776287 h 904942"/>
                <a:gd name="connsiteX7" fmla="*/ 814387 w 923925"/>
                <a:gd name="connsiteY7" fmla="*/ 904875 h 904942"/>
                <a:gd name="connsiteX8" fmla="*/ 666750 w 923925"/>
                <a:gd name="connsiteY8" fmla="*/ 804862 h 904942"/>
                <a:gd name="connsiteX9" fmla="*/ 550384 w 923925"/>
                <a:gd name="connsiteY9" fmla="*/ 895350 h 904942"/>
                <a:gd name="connsiteX10" fmla="*/ 428625 w 923925"/>
                <a:gd name="connsiteY10" fmla="*/ 804862 h 904942"/>
                <a:gd name="connsiteX11" fmla="*/ 300037 w 923925"/>
                <a:gd name="connsiteY11" fmla="*/ 900112 h 904942"/>
                <a:gd name="connsiteX12" fmla="*/ 147637 w 923925"/>
                <a:gd name="connsiteY12" fmla="*/ 790575 h 904942"/>
                <a:gd name="connsiteX0" fmla="*/ 147637 w 923925"/>
                <a:gd name="connsiteY0" fmla="*/ 790575 h 900112"/>
                <a:gd name="connsiteX1" fmla="*/ 0 w 923925"/>
                <a:gd name="connsiteY1" fmla="*/ 366712 h 900112"/>
                <a:gd name="connsiteX2" fmla="*/ 95250 w 923925"/>
                <a:gd name="connsiteY2" fmla="*/ 180975 h 900112"/>
                <a:gd name="connsiteX3" fmla="*/ 300037 w 923925"/>
                <a:gd name="connsiteY3" fmla="*/ 61912 h 900112"/>
                <a:gd name="connsiteX4" fmla="*/ 328613 w 923925"/>
                <a:gd name="connsiteY4" fmla="*/ 0 h 900112"/>
                <a:gd name="connsiteX5" fmla="*/ 685800 w 923925"/>
                <a:gd name="connsiteY5" fmla="*/ 123825 h 900112"/>
                <a:gd name="connsiteX6" fmla="*/ 923925 w 923925"/>
                <a:gd name="connsiteY6" fmla="*/ 776287 h 900112"/>
                <a:gd name="connsiteX7" fmla="*/ 810299 w 923925"/>
                <a:gd name="connsiteY7" fmla="*/ 881063 h 900112"/>
                <a:gd name="connsiteX8" fmla="*/ 666750 w 923925"/>
                <a:gd name="connsiteY8" fmla="*/ 804862 h 900112"/>
                <a:gd name="connsiteX9" fmla="*/ 550384 w 923925"/>
                <a:gd name="connsiteY9" fmla="*/ 895350 h 900112"/>
                <a:gd name="connsiteX10" fmla="*/ 428625 w 923925"/>
                <a:gd name="connsiteY10" fmla="*/ 804862 h 900112"/>
                <a:gd name="connsiteX11" fmla="*/ 300037 w 923925"/>
                <a:gd name="connsiteY11" fmla="*/ 900112 h 900112"/>
                <a:gd name="connsiteX12" fmla="*/ 147637 w 923925"/>
                <a:gd name="connsiteY12" fmla="*/ 790575 h 900112"/>
                <a:gd name="connsiteX0" fmla="*/ 147637 w 923925"/>
                <a:gd name="connsiteY0" fmla="*/ 790575 h 900112"/>
                <a:gd name="connsiteX1" fmla="*/ 0 w 923925"/>
                <a:gd name="connsiteY1" fmla="*/ 366712 h 900112"/>
                <a:gd name="connsiteX2" fmla="*/ 95250 w 923925"/>
                <a:gd name="connsiteY2" fmla="*/ 180975 h 900112"/>
                <a:gd name="connsiteX3" fmla="*/ 300037 w 923925"/>
                <a:gd name="connsiteY3" fmla="*/ 61912 h 900112"/>
                <a:gd name="connsiteX4" fmla="*/ 328613 w 923925"/>
                <a:gd name="connsiteY4" fmla="*/ 0 h 900112"/>
                <a:gd name="connsiteX5" fmla="*/ 685800 w 923925"/>
                <a:gd name="connsiteY5" fmla="*/ 123825 h 900112"/>
                <a:gd name="connsiteX6" fmla="*/ 923925 w 923925"/>
                <a:gd name="connsiteY6" fmla="*/ 776287 h 900112"/>
                <a:gd name="connsiteX7" fmla="*/ 810299 w 923925"/>
                <a:gd name="connsiteY7" fmla="*/ 881063 h 900112"/>
                <a:gd name="connsiteX8" fmla="*/ 666750 w 923925"/>
                <a:gd name="connsiteY8" fmla="*/ 804862 h 900112"/>
                <a:gd name="connsiteX9" fmla="*/ 550384 w 923925"/>
                <a:gd name="connsiteY9" fmla="*/ 895350 h 900112"/>
                <a:gd name="connsiteX10" fmla="*/ 428625 w 923925"/>
                <a:gd name="connsiteY10" fmla="*/ 804862 h 900112"/>
                <a:gd name="connsiteX11" fmla="*/ 300037 w 923925"/>
                <a:gd name="connsiteY11" fmla="*/ 900112 h 900112"/>
                <a:gd name="connsiteX12" fmla="*/ 147637 w 923925"/>
                <a:gd name="connsiteY12" fmla="*/ 790575 h 900112"/>
                <a:gd name="connsiteX0" fmla="*/ 147637 w 915749"/>
                <a:gd name="connsiteY0" fmla="*/ 790575 h 900112"/>
                <a:gd name="connsiteX1" fmla="*/ 0 w 915749"/>
                <a:gd name="connsiteY1" fmla="*/ 366712 h 900112"/>
                <a:gd name="connsiteX2" fmla="*/ 95250 w 915749"/>
                <a:gd name="connsiteY2" fmla="*/ 180975 h 900112"/>
                <a:gd name="connsiteX3" fmla="*/ 300037 w 915749"/>
                <a:gd name="connsiteY3" fmla="*/ 61912 h 900112"/>
                <a:gd name="connsiteX4" fmla="*/ 328613 w 915749"/>
                <a:gd name="connsiteY4" fmla="*/ 0 h 900112"/>
                <a:gd name="connsiteX5" fmla="*/ 685800 w 915749"/>
                <a:gd name="connsiteY5" fmla="*/ 123825 h 900112"/>
                <a:gd name="connsiteX6" fmla="*/ 915749 w 915749"/>
                <a:gd name="connsiteY6" fmla="*/ 747712 h 900112"/>
                <a:gd name="connsiteX7" fmla="*/ 810299 w 915749"/>
                <a:gd name="connsiteY7" fmla="*/ 881063 h 900112"/>
                <a:gd name="connsiteX8" fmla="*/ 666750 w 915749"/>
                <a:gd name="connsiteY8" fmla="*/ 804862 h 900112"/>
                <a:gd name="connsiteX9" fmla="*/ 550384 w 915749"/>
                <a:gd name="connsiteY9" fmla="*/ 895350 h 900112"/>
                <a:gd name="connsiteX10" fmla="*/ 428625 w 915749"/>
                <a:gd name="connsiteY10" fmla="*/ 804862 h 900112"/>
                <a:gd name="connsiteX11" fmla="*/ 300037 w 915749"/>
                <a:gd name="connsiteY11" fmla="*/ 900112 h 900112"/>
                <a:gd name="connsiteX12" fmla="*/ 147637 w 915749"/>
                <a:gd name="connsiteY12" fmla="*/ 790575 h 90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5749" h="900112">
                  <a:moveTo>
                    <a:pt x="147637" y="790575"/>
                  </a:moveTo>
                  <a:lnTo>
                    <a:pt x="0" y="366712"/>
                  </a:lnTo>
                  <a:lnTo>
                    <a:pt x="95250" y="180975"/>
                  </a:lnTo>
                  <a:lnTo>
                    <a:pt x="300037" y="61912"/>
                  </a:lnTo>
                  <a:lnTo>
                    <a:pt x="328613" y="0"/>
                  </a:lnTo>
                  <a:lnTo>
                    <a:pt x="685800" y="123825"/>
                  </a:lnTo>
                  <a:lnTo>
                    <a:pt x="915749" y="747712"/>
                  </a:lnTo>
                  <a:cubicBezTo>
                    <a:pt x="879236" y="790575"/>
                    <a:pt x="851799" y="871538"/>
                    <a:pt x="810299" y="881063"/>
                  </a:cubicBezTo>
                  <a:cubicBezTo>
                    <a:pt x="768799" y="890588"/>
                    <a:pt x="720724" y="876300"/>
                    <a:pt x="666750" y="804862"/>
                  </a:cubicBezTo>
                  <a:cubicBezTo>
                    <a:pt x="628650" y="879475"/>
                    <a:pt x="619800" y="882649"/>
                    <a:pt x="550384" y="895350"/>
                  </a:cubicBezTo>
                  <a:cubicBezTo>
                    <a:pt x="481884" y="882649"/>
                    <a:pt x="474662" y="855662"/>
                    <a:pt x="428625" y="804862"/>
                  </a:cubicBezTo>
                  <a:cubicBezTo>
                    <a:pt x="385762" y="855662"/>
                    <a:pt x="361950" y="877887"/>
                    <a:pt x="300037" y="900112"/>
                  </a:cubicBezTo>
                  <a:cubicBezTo>
                    <a:pt x="200221" y="892176"/>
                    <a:pt x="198437" y="827087"/>
                    <a:pt x="147637" y="790575"/>
                  </a:cubicBezTo>
                  <a:close/>
                </a:path>
              </a:pathLst>
            </a:custGeom>
            <a:solidFill>
              <a:srgbClr val="D4B1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84" name="Freeform: Shape 188"/>
            <p:cNvSpPr/>
            <p:nvPr/>
          </p:nvSpPr>
          <p:spPr>
            <a:xfrm>
              <a:off x="3124200" y="1400175"/>
              <a:ext cx="1899209" cy="1280472"/>
            </a:xfrm>
            <a:custGeom>
              <a:avLst/>
              <a:gdLst>
                <a:gd name="connsiteX0" fmla="*/ 209550 w 1895475"/>
                <a:gd name="connsiteY0" fmla="*/ 1209675 h 1276350"/>
                <a:gd name="connsiteX1" fmla="*/ 0 w 1895475"/>
                <a:gd name="connsiteY1" fmla="*/ 609600 h 1276350"/>
                <a:gd name="connsiteX2" fmla="*/ 261938 w 1895475"/>
                <a:gd name="connsiteY2" fmla="*/ 533400 h 1276350"/>
                <a:gd name="connsiteX3" fmla="*/ 904875 w 1895475"/>
                <a:gd name="connsiteY3" fmla="*/ 0 h 1276350"/>
                <a:gd name="connsiteX4" fmla="*/ 1533525 w 1895475"/>
                <a:gd name="connsiteY4" fmla="*/ 280987 h 1276350"/>
                <a:gd name="connsiteX5" fmla="*/ 1895475 w 1895475"/>
                <a:gd name="connsiteY5" fmla="*/ 904875 h 1276350"/>
                <a:gd name="connsiteX6" fmla="*/ 1847850 w 1895475"/>
                <a:gd name="connsiteY6" fmla="*/ 1023937 h 1276350"/>
                <a:gd name="connsiteX7" fmla="*/ 1681163 w 1895475"/>
                <a:gd name="connsiteY7" fmla="*/ 1038225 h 1276350"/>
                <a:gd name="connsiteX8" fmla="*/ 1371600 w 1895475"/>
                <a:gd name="connsiteY8" fmla="*/ 504825 h 1276350"/>
                <a:gd name="connsiteX9" fmla="*/ 1085850 w 1895475"/>
                <a:gd name="connsiteY9" fmla="*/ 357187 h 1276350"/>
                <a:gd name="connsiteX10" fmla="*/ 766763 w 1895475"/>
                <a:gd name="connsiteY10" fmla="*/ 623887 h 1276350"/>
                <a:gd name="connsiteX11" fmla="*/ 833438 w 1895475"/>
                <a:gd name="connsiteY11" fmla="*/ 814387 h 1276350"/>
                <a:gd name="connsiteX12" fmla="*/ 1538288 w 1895475"/>
                <a:gd name="connsiteY12" fmla="*/ 781050 h 1276350"/>
                <a:gd name="connsiteX13" fmla="*/ 1643063 w 1895475"/>
                <a:gd name="connsiteY13" fmla="*/ 823912 h 1276350"/>
                <a:gd name="connsiteX14" fmla="*/ 1666875 w 1895475"/>
                <a:gd name="connsiteY14" fmla="*/ 990600 h 1276350"/>
                <a:gd name="connsiteX15" fmla="*/ 1600200 w 1895475"/>
                <a:gd name="connsiteY15" fmla="*/ 1071562 h 1276350"/>
                <a:gd name="connsiteX16" fmla="*/ 828675 w 1895475"/>
                <a:gd name="connsiteY16" fmla="*/ 1104900 h 1276350"/>
                <a:gd name="connsiteX17" fmla="*/ 566738 w 1895475"/>
                <a:gd name="connsiteY17" fmla="*/ 1276350 h 1276350"/>
                <a:gd name="connsiteX18" fmla="*/ 209550 w 1895475"/>
                <a:gd name="connsiteY18" fmla="*/ 1209675 h 1276350"/>
                <a:gd name="connsiteX0" fmla="*/ 209550 w 1895475"/>
                <a:gd name="connsiteY0" fmla="*/ 1209675 h 1277803"/>
                <a:gd name="connsiteX1" fmla="*/ 0 w 1895475"/>
                <a:gd name="connsiteY1" fmla="*/ 609600 h 1277803"/>
                <a:gd name="connsiteX2" fmla="*/ 261938 w 1895475"/>
                <a:gd name="connsiteY2" fmla="*/ 533400 h 1277803"/>
                <a:gd name="connsiteX3" fmla="*/ 904875 w 1895475"/>
                <a:gd name="connsiteY3" fmla="*/ 0 h 1277803"/>
                <a:gd name="connsiteX4" fmla="*/ 1533525 w 1895475"/>
                <a:gd name="connsiteY4" fmla="*/ 280987 h 1277803"/>
                <a:gd name="connsiteX5" fmla="*/ 1895475 w 1895475"/>
                <a:gd name="connsiteY5" fmla="*/ 904875 h 1277803"/>
                <a:gd name="connsiteX6" fmla="*/ 1847850 w 1895475"/>
                <a:gd name="connsiteY6" fmla="*/ 1023937 h 1277803"/>
                <a:gd name="connsiteX7" fmla="*/ 1681163 w 1895475"/>
                <a:gd name="connsiteY7" fmla="*/ 1038225 h 1277803"/>
                <a:gd name="connsiteX8" fmla="*/ 1371600 w 1895475"/>
                <a:gd name="connsiteY8" fmla="*/ 504825 h 1277803"/>
                <a:gd name="connsiteX9" fmla="*/ 1085850 w 1895475"/>
                <a:gd name="connsiteY9" fmla="*/ 357187 h 1277803"/>
                <a:gd name="connsiteX10" fmla="*/ 766763 w 1895475"/>
                <a:gd name="connsiteY10" fmla="*/ 623887 h 1277803"/>
                <a:gd name="connsiteX11" fmla="*/ 833438 w 1895475"/>
                <a:gd name="connsiteY11" fmla="*/ 814387 h 1277803"/>
                <a:gd name="connsiteX12" fmla="*/ 1538288 w 1895475"/>
                <a:gd name="connsiteY12" fmla="*/ 781050 h 1277803"/>
                <a:gd name="connsiteX13" fmla="*/ 1643063 w 1895475"/>
                <a:gd name="connsiteY13" fmla="*/ 823912 h 1277803"/>
                <a:gd name="connsiteX14" fmla="*/ 1666875 w 1895475"/>
                <a:gd name="connsiteY14" fmla="*/ 990600 h 1277803"/>
                <a:gd name="connsiteX15" fmla="*/ 1600200 w 1895475"/>
                <a:gd name="connsiteY15" fmla="*/ 1071562 h 1277803"/>
                <a:gd name="connsiteX16" fmla="*/ 828675 w 1895475"/>
                <a:gd name="connsiteY16" fmla="*/ 1104900 h 1277803"/>
                <a:gd name="connsiteX17" fmla="*/ 566738 w 1895475"/>
                <a:gd name="connsiteY17" fmla="*/ 1276350 h 1277803"/>
                <a:gd name="connsiteX18" fmla="*/ 209550 w 1895475"/>
                <a:gd name="connsiteY18" fmla="*/ 1209675 h 1277803"/>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371600 w 1895475"/>
                <a:gd name="connsiteY8" fmla="*/ 504825 h 1280472"/>
                <a:gd name="connsiteX9" fmla="*/ 1085850 w 1895475"/>
                <a:gd name="connsiteY9" fmla="*/ 357187 h 1280472"/>
                <a:gd name="connsiteX10" fmla="*/ 766763 w 1895475"/>
                <a:gd name="connsiteY10" fmla="*/ 623887 h 1280472"/>
                <a:gd name="connsiteX11" fmla="*/ 833438 w 1895475"/>
                <a:gd name="connsiteY11" fmla="*/ 814387 h 1280472"/>
                <a:gd name="connsiteX12" fmla="*/ 1538288 w 1895475"/>
                <a:gd name="connsiteY12" fmla="*/ 781050 h 1280472"/>
                <a:gd name="connsiteX13" fmla="*/ 1643063 w 1895475"/>
                <a:gd name="connsiteY13" fmla="*/ 823912 h 1280472"/>
                <a:gd name="connsiteX14" fmla="*/ 1666875 w 1895475"/>
                <a:gd name="connsiteY14" fmla="*/ 990600 h 1280472"/>
                <a:gd name="connsiteX15" fmla="*/ 1600200 w 1895475"/>
                <a:gd name="connsiteY15" fmla="*/ 1071562 h 1280472"/>
                <a:gd name="connsiteX16" fmla="*/ 828675 w 1895475"/>
                <a:gd name="connsiteY16" fmla="*/ 1104900 h 1280472"/>
                <a:gd name="connsiteX17" fmla="*/ 566738 w 1895475"/>
                <a:gd name="connsiteY17" fmla="*/ 1276350 h 1280472"/>
                <a:gd name="connsiteX18" fmla="*/ 209550 w 1895475"/>
                <a:gd name="connsiteY18"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66875 w 1895475"/>
                <a:gd name="connsiteY8" fmla="*/ 709611 h 1280472"/>
                <a:gd name="connsiteX9" fmla="*/ 1371600 w 1895475"/>
                <a:gd name="connsiteY9" fmla="*/ 504825 h 1280472"/>
                <a:gd name="connsiteX10" fmla="*/ 1085850 w 1895475"/>
                <a:gd name="connsiteY10" fmla="*/ 357187 h 1280472"/>
                <a:gd name="connsiteX11" fmla="*/ 766763 w 1895475"/>
                <a:gd name="connsiteY11" fmla="*/ 623887 h 1280472"/>
                <a:gd name="connsiteX12" fmla="*/ 833438 w 1895475"/>
                <a:gd name="connsiteY12" fmla="*/ 814387 h 1280472"/>
                <a:gd name="connsiteX13" fmla="*/ 1538288 w 1895475"/>
                <a:gd name="connsiteY13" fmla="*/ 781050 h 1280472"/>
                <a:gd name="connsiteX14" fmla="*/ 1643063 w 1895475"/>
                <a:gd name="connsiteY14" fmla="*/ 823912 h 1280472"/>
                <a:gd name="connsiteX15" fmla="*/ 1666875 w 1895475"/>
                <a:gd name="connsiteY15" fmla="*/ 990600 h 1280472"/>
                <a:gd name="connsiteX16" fmla="*/ 1600200 w 1895475"/>
                <a:gd name="connsiteY16" fmla="*/ 1071562 h 1280472"/>
                <a:gd name="connsiteX17" fmla="*/ 828675 w 1895475"/>
                <a:gd name="connsiteY17" fmla="*/ 1104900 h 1280472"/>
                <a:gd name="connsiteX18" fmla="*/ 566738 w 1895475"/>
                <a:gd name="connsiteY18" fmla="*/ 1276350 h 1280472"/>
                <a:gd name="connsiteX19" fmla="*/ 209550 w 1895475"/>
                <a:gd name="connsiteY19"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666875 w 1895475"/>
                <a:gd name="connsiteY9" fmla="*/ 709611 h 1280472"/>
                <a:gd name="connsiteX10" fmla="*/ 1371600 w 1895475"/>
                <a:gd name="connsiteY10" fmla="*/ 504825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38288 w 1895475"/>
                <a:gd name="connsiteY14" fmla="*/ 781050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666875 w 1895475"/>
                <a:gd name="connsiteY9" fmla="*/ 709611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38288 w 1895475"/>
                <a:gd name="connsiteY14" fmla="*/ 781050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38288 w 1895475"/>
                <a:gd name="connsiteY14" fmla="*/ 781050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1643063 w 1895475"/>
                <a:gd name="connsiteY15" fmla="*/ 823912 h 1280472"/>
                <a:gd name="connsiteX16" fmla="*/ 1666875 w 1895475"/>
                <a:gd name="connsiteY16" fmla="*/ 990600 h 1280472"/>
                <a:gd name="connsiteX17" fmla="*/ 828675 w 1895475"/>
                <a:gd name="connsiteY17" fmla="*/ 1104900 h 1280472"/>
                <a:gd name="connsiteX18" fmla="*/ 566738 w 1895475"/>
                <a:gd name="connsiteY18" fmla="*/ 1276350 h 1280472"/>
                <a:gd name="connsiteX19" fmla="*/ 209550 w 1895475"/>
                <a:gd name="connsiteY19"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1643063 w 1895475"/>
                <a:gd name="connsiteY15" fmla="*/ 823912 h 1280472"/>
                <a:gd name="connsiteX16" fmla="*/ 828675 w 1895475"/>
                <a:gd name="connsiteY16" fmla="*/ 1104900 h 1280472"/>
                <a:gd name="connsiteX17" fmla="*/ 566738 w 1895475"/>
                <a:gd name="connsiteY17" fmla="*/ 1276350 h 1280472"/>
                <a:gd name="connsiteX18" fmla="*/ 209550 w 1895475"/>
                <a:gd name="connsiteY18"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828675 w 1895475"/>
                <a:gd name="connsiteY15" fmla="*/ 1104900 h 1280472"/>
                <a:gd name="connsiteX16" fmla="*/ 566738 w 1895475"/>
                <a:gd name="connsiteY16" fmla="*/ 1276350 h 1280472"/>
                <a:gd name="connsiteX17" fmla="*/ 209550 w 1895475"/>
                <a:gd name="connsiteY17"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9209"/>
                <a:gd name="connsiteY0" fmla="*/ 1209675 h 1280472"/>
                <a:gd name="connsiteX1" fmla="*/ 0 w 1899209"/>
                <a:gd name="connsiteY1" fmla="*/ 609600 h 1280472"/>
                <a:gd name="connsiteX2" fmla="*/ 261938 w 1899209"/>
                <a:gd name="connsiteY2" fmla="*/ 533400 h 1280472"/>
                <a:gd name="connsiteX3" fmla="*/ 904875 w 1899209"/>
                <a:gd name="connsiteY3" fmla="*/ 0 h 1280472"/>
                <a:gd name="connsiteX4" fmla="*/ 1533525 w 1899209"/>
                <a:gd name="connsiteY4" fmla="*/ 280987 h 1280472"/>
                <a:gd name="connsiteX5" fmla="*/ 1895475 w 1899209"/>
                <a:gd name="connsiteY5" fmla="*/ 904875 h 1280472"/>
                <a:gd name="connsiteX6" fmla="*/ 1847850 w 1899209"/>
                <a:gd name="connsiteY6" fmla="*/ 1023937 h 1280472"/>
                <a:gd name="connsiteX7" fmla="*/ 1681163 w 1899209"/>
                <a:gd name="connsiteY7" fmla="*/ 1038225 h 1280472"/>
                <a:gd name="connsiteX8" fmla="*/ 1628776 w 1899209"/>
                <a:gd name="connsiteY8" fmla="*/ 923924 h 1280472"/>
                <a:gd name="connsiteX9" fmla="*/ 1476375 w 1899209"/>
                <a:gd name="connsiteY9" fmla="*/ 681036 h 1280472"/>
                <a:gd name="connsiteX10" fmla="*/ 1385887 w 1899209"/>
                <a:gd name="connsiteY10" fmla="*/ 519112 h 1280472"/>
                <a:gd name="connsiteX11" fmla="*/ 1085850 w 1899209"/>
                <a:gd name="connsiteY11" fmla="*/ 357187 h 1280472"/>
                <a:gd name="connsiteX12" fmla="*/ 766763 w 1899209"/>
                <a:gd name="connsiteY12" fmla="*/ 623887 h 1280472"/>
                <a:gd name="connsiteX13" fmla="*/ 833438 w 1899209"/>
                <a:gd name="connsiteY13" fmla="*/ 814387 h 1280472"/>
                <a:gd name="connsiteX14" fmla="*/ 828675 w 1899209"/>
                <a:gd name="connsiteY14" fmla="*/ 1104900 h 1280472"/>
                <a:gd name="connsiteX15" fmla="*/ 566738 w 1899209"/>
                <a:gd name="connsiteY15" fmla="*/ 1276350 h 1280472"/>
                <a:gd name="connsiteX16" fmla="*/ 209550 w 1899209"/>
                <a:gd name="connsiteY16" fmla="*/ 1209675 h 1280472"/>
                <a:gd name="connsiteX0" fmla="*/ 209550 w 1899209"/>
                <a:gd name="connsiteY0" fmla="*/ 1209675 h 1280472"/>
                <a:gd name="connsiteX1" fmla="*/ 0 w 1899209"/>
                <a:gd name="connsiteY1" fmla="*/ 609600 h 1280472"/>
                <a:gd name="connsiteX2" fmla="*/ 261938 w 1899209"/>
                <a:gd name="connsiteY2" fmla="*/ 533400 h 1280472"/>
                <a:gd name="connsiteX3" fmla="*/ 904875 w 1899209"/>
                <a:gd name="connsiteY3" fmla="*/ 0 h 1280472"/>
                <a:gd name="connsiteX4" fmla="*/ 1533525 w 1899209"/>
                <a:gd name="connsiteY4" fmla="*/ 280987 h 1280472"/>
                <a:gd name="connsiteX5" fmla="*/ 1895475 w 1899209"/>
                <a:gd name="connsiteY5" fmla="*/ 904875 h 1280472"/>
                <a:gd name="connsiteX6" fmla="*/ 1847850 w 1899209"/>
                <a:gd name="connsiteY6" fmla="*/ 1023937 h 1280472"/>
                <a:gd name="connsiteX7" fmla="*/ 1681163 w 1899209"/>
                <a:gd name="connsiteY7" fmla="*/ 1038225 h 1280472"/>
                <a:gd name="connsiteX8" fmla="*/ 1628776 w 1899209"/>
                <a:gd name="connsiteY8" fmla="*/ 923924 h 1280472"/>
                <a:gd name="connsiteX9" fmla="*/ 1476375 w 1899209"/>
                <a:gd name="connsiteY9" fmla="*/ 681036 h 1280472"/>
                <a:gd name="connsiteX10" fmla="*/ 1385887 w 1899209"/>
                <a:gd name="connsiteY10" fmla="*/ 519112 h 1280472"/>
                <a:gd name="connsiteX11" fmla="*/ 1085850 w 1899209"/>
                <a:gd name="connsiteY11" fmla="*/ 357187 h 1280472"/>
                <a:gd name="connsiteX12" fmla="*/ 766763 w 1899209"/>
                <a:gd name="connsiteY12" fmla="*/ 623887 h 1280472"/>
                <a:gd name="connsiteX13" fmla="*/ 833438 w 1899209"/>
                <a:gd name="connsiteY13" fmla="*/ 814387 h 1280472"/>
                <a:gd name="connsiteX14" fmla="*/ 828675 w 1899209"/>
                <a:gd name="connsiteY14" fmla="*/ 1104900 h 1280472"/>
                <a:gd name="connsiteX15" fmla="*/ 566738 w 1899209"/>
                <a:gd name="connsiteY15" fmla="*/ 1276350 h 1280472"/>
                <a:gd name="connsiteX16" fmla="*/ 209550 w 1899209"/>
                <a:gd name="connsiteY16" fmla="*/ 1209675 h 1280472"/>
                <a:gd name="connsiteX0" fmla="*/ 209550 w 1899209"/>
                <a:gd name="connsiteY0" fmla="*/ 1209675 h 1280472"/>
                <a:gd name="connsiteX1" fmla="*/ 0 w 1899209"/>
                <a:gd name="connsiteY1" fmla="*/ 609600 h 1280472"/>
                <a:gd name="connsiteX2" fmla="*/ 261938 w 1899209"/>
                <a:gd name="connsiteY2" fmla="*/ 533400 h 1280472"/>
                <a:gd name="connsiteX3" fmla="*/ 904875 w 1899209"/>
                <a:gd name="connsiteY3" fmla="*/ 0 h 1280472"/>
                <a:gd name="connsiteX4" fmla="*/ 1533525 w 1899209"/>
                <a:gd name="connsiteY4" fmla="*/ 280987 h 1280472"/>
                <a:gd name="connsiteX5" fmla="*/ 1895475 w 1899209"/>
                <a:gd name="connsiteY5" fmla="*/ 904875 h 1280472"/>
                <a:gd name="connsiteX6" fmla="*/ 1847850 w 1899209"/>
                <a:gd name="connsiteY6" fmla="*/ 1023937 h 1280472"/>
                <a:gd name="connsiteX7" fmla="*/ 1681163 w 1899209"/>
                <a:gd name="connsiteY7" fmla="*/ 1038225 h 1280472"/>
                <a:gd name="connsiteX8" fmla="*/ 1609726 w 1899209"/>
                <a:gd name="connsiteY8" fmla="*/ 928687 h 1280472"/>
                <a:gd name="connsiteX9" fmla="*/ 1476375 w 1899209"/>
                <a:gd name="connsiteY9" fmla="*/ 681036 h 1280472"/>
                <a:gd name="connsiteX10" fmla="*/ 1385887 w 1899209"/>
                <a:gd name="connsiteY10" fmla="*/ 519112 h 1280472"/>
                <a:gd name="connsiteX11" fmla="*/ 1085850 w 1899209"/>
                <a:gd name="connsiteY11" fmla="*/ 357187 h 1280472"/>
                <a:gd name="connsiteX12" fmla="*/ 766763 w 1899209"/>
                <a:gd name="connsiteY12" fmla="*/ 623887 h 1280472"/>
                <a:gd name="connsiteX13" fmla="*/ 833438 w 1899209"/>
                <a:gd name="connsiteY13" fmla="*/ 814387 h 1280472"/>
                <a:gd name="connsiteX14" fmla="*/ 828675 w 1899209"/>
                <a:gd name="connsiteY14" fmla="*/ 1104900 h 1280472"/>
                <a:gd name="connsiteX15" fmla="*/ 566738 w 1899209"/>
                <a:gd name="connsiteY15" fmla="*/ 1276350 h 1280472"/>
                <a:gd name="connsiteX16" fmla="*/ 209550 w 1899209"/>
                <a:gd name="connsiteY16" fmla="*/ 1209675 h 128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9209" h="1280472">
                  <a:moveTo>
                    <a:pt x="209550" y="1209675"/>
                  </a:moveTo>
                  <a:lnTo>
                    <a:pt x="0" y="609600"/>
                  </a:lnTo>
                  <a:lnTo>
                    <a:pt x="261938" y="533400"/>
                  </a:lnTo>
                  <a:cubicBezTo>
                    <a:pt x="476250" y="355600"/>
                    <a:pt x="652463" y="149225"/>
                    <a:pt x="904875" y="0"/>
                  </a:cubicBezTo>
                  <a:cubicBezTo>
                    <a:pt x="1138238" y="55562"/>
                    <a:pt x="1319213" y="158750"/>
                    <a:pt x="1533525" y="280987"/>
                  </a:cubicBezTo>
                  <a:cubicBezTo>
                    <a:pt x="1673225" y="493712"/>
                    <a:pt x="1793875" y="687387"/>
                    <a:pt x="1895475" y="904875"/>
                  </a:cubicBezTo>
                  <a:cubicBezTo>
                    <a:pt x="1908176" y="949325"/>
                    <a:pt x="1887537" y="1003300"/>
                    <a:pt x="1847850" y="1023937"/>
                  </a:cubicBezTo>
                  <a:cubicBezTo>
                    <a:pt x="1792288" y="1047750"/>
                    <a:pt x="1751013" y="1047749"/>
                    <a:pt x="1681163" y="1038225"/>
                  </a:cubicBezTo>
                  <a:cubicBezTo>
                    <a:pt x="1651794" y="1016000"/>
                    <a:pt x="1612107" y="983456"/>
                    <a:pt x="1609726" y="928687"/>
                  </a:cubicBezTo>
                  <a:cubicBezTo>
                    <a:pt x="1607345" y="873918"/>
                    <a:pt x="1526381" y="745329"/>
                    <a:pt x="1476375" y="681036"/>
                  </a:cubicBezTo>
                  <a:lnTo>
                    <a:pt x="1385887" y="519112"/>
                  </a:lnTo>
                  <a:cubicBezTo>
                    <a:pt x="1285875" y="465137"/>
                    <a:pt x="1214437" y="392112"/>
                    <a:pt x="1085850" y="357187"/>
                  </a:cubicBezTo>
                  <a:cubicBezTo>
                    <a:pt x="960438" y="417512"/>
                    <a:pt x="868363" y="520699"/>
                    <a:pt x="766763" y="623887"/>
                  </a:cubicBezTo>
                  <a:cubicBezTo>
                    <a:pt x="746125" y="696912"/>
                    <a:pt x="763588" y="750887"/>
                    <a:pt x="833438" y="814387"/>
                  </a:cubicBezTo>
                  <a:cubicBezTo>
                    <a:pt x="831850" y="911225"/>
                    <a:pt x="830263" y="1008062"/>
                    <a:pt x="828675" y="1104900"/>
                  </a:cubicBezTo>
                  <a:cubicBezTo>
                    <a:pt x="760413" y="1195388"/>
                    <a:pt x="677862" y="1228725"/>
                    <a:pt x="566738" y="1276350"/>
                  </a:cubicBezTo>
                  <a:cubicBezTo>
                    <a:pt x="447675" y="1287462"/>
                    <a:pt x="333376" y="1279525"/>
                    <a:pt x="209550" y="1209675"/>
                  </a:cubicBezTo>
                  <a:close/>
                </a:path>
              </a:pathLst>
            </a:custGeom>
            <a:solidFill>
              <a:srgbClr val="FED5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grpSp>
          <p:nvGrpSpPr>
            <p:cNvPr id="85" name="Group 84"/>
            <p:cNvGrpSpPr/>
            <p:nvPr/>
          </p:nvGrpSpPr>
          <p:grpSpPr>
            <a:xfrm>
              <a:off x="3349583" y="1279032"/>
              <a:ext cx="1845276" cy="1401615"/>
              <a:chOff x="4076723" y="4800653"/>
              <a:chExt cx="1845276" cy="1401615"/>
            </a:xfrm>
          </p:grpSpPr>
          <p:sp>
            <p:nvSpPr>
              <p:cNvPr id="89" name="Freeform: Shape 193"/>
              <p:cNvSpPr/>
              <p:nvPr/>
            </p:nvSpPr>
            <p:spPr>
              <a:xfrm>
                <a:off x="5693399" y="5992718"/>
                <a:ext cx="228600" cy="209550"/>
              </a:xfrm>
              <a:custGeom>
                <a:avLst/>
                <a:gdLst>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50006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50006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50006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50006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50006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50006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209550">
                    <a:moveTo>
                      <a:pt x="83344" y="0"/>
                    </a:moveTo>
                    <a:lnTo>
                      <a:pt x="0" y="100012"/>
                    </a:lnTo>
                    <a:cubicBezTo>
                      <a:pt x="30162" y="107156"/>
                      <a:pt x="38894" y="130969"/>
                      <a:pt x="50006" y="171450"/>
                    </a:cubicBezTo>
                    <a:cubicBezTo>
                      <a:pt x="108744" y="172243"/>
                      <a:pt x="157956" y="180181"/>
                      <a:pt x="211931" y="209550"/>
                    </a:cubicBezTo>
                    <a:lnTo>
                      <a:pt x="228600" y="188119"/>
                    </a:lnTo>
                    <a:cubicBezTo>
                      <a:pt x="191293" y="152400"/>
                      <a:pt x="163513" y="95251"/>
                      <a:pt x="159544" y="45244"/>
                    </a:cubicBezTo>
                    <a:cubicBezTo>
                      <a:pt x="115094" y="53975"/>
                      <a:pt x="89695" y="26986"/>
                      <a:pt x="8334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cxnSp>
            <p:nvCxnSpPr>
              <p:cNvPr id="90" name="Straight Connector 89"/>
              <p:cNvCxnSpPr/>
              <p:nvPr/>
            </p:nvCxnSpPr>
            <p:spPr>
              <a:xfrm flipH="1" flipV="1">
                <a:off x="5784704" y="6077353"/>
                <a:ext cx="125390" cy="109787"/>
              </a:xfrm>
              <a:prstGeom prst="line">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rot="2396975">
                <a:off x="4426719" y="5494445"/>
                <a:ext cx="1490671" cy="164032"/>
              </a:xfrm>
              <a:prstGeom prst="rect">
                <a:avLst/>
              </a:prstGeom>
              <a:solidFill>
                <a:srgbClr val="294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92" name="Rectangle 91"/>
              <p:cNvSpPr/>
              <p:nvPr/>
            </p:nvSpPr>
            <p:spPr>
              <a:xfrm rot="2396975" flipH="1">
                <a:off x="5598407" y="5869680"/>
                <a:ext cx="45719" cy="164032"/>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94" name="Rectangle 93"/>
              <p:cNvSpPr/>
              <p:nvPr/>
            </p:nvSpPr>
            <p:spPr>
              <a:xfrm rot="2396975">
                <a:off x="4076723" y="4820930"/>
                <a:ext cx="623887" cy="2146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96" name="Rectangle 95"/>
              <p:cNvSpPr/>
              <p:nvPr/>
            </p:nvSpPr>
            <p:spPr>
              <a:xfrm rot="2396975" flipH="1">
                <a:off x="4519952" y="4955309"/>
                <a:ext cx="50279" cy="214778"/>
              </a:xfrm>
              <a:prstGeom prst="rect">
                <a:avLst/>
              </a:prstGeom>
              <a:solidFill>
                <a:srgbClr val="294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97" name="Rectangle 96"/>
              <p:cNvSpPr/>
              <p:nvPr/>
            </p:nvSpPr>
            <p:spPr>
              <a:xfrm rot="2396975" flipH="1">
                <a:off x="4633020" y="4964719"/>
                <a:ext cx="36576" cy="2146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98" name="Rectangle 38"/>
              <p:cNvSpPr/>
              <p:nvPr/>
            </p:nvSpPr>
            <p:spPr>
              <a:xfrm rot="2176690">
                <a:off x="4161721" y="4800653"/>
                <a:ext cx="594360" cy="34677"/>
              </a:xfrm>
              <a:custGeom>
                <a:avLst/>
                <a:gdLst>
                  <a:gd name="connsiteX0" fmla="*/ 0 w 594360"/>
                  <a:gd name="connsiteY0" fmla="*/ 0 h 27432"/>
                  <a:gd name="connsiteX1" fmla="*/ 594360 w 594360"/>
                  <a:gd name="connsiteY1" fmla="*/ 0 h 27432"/>
                  <a:gd name="connsiteX2" fmla="*/ 594360 w 594360"/>
                  <a:gd name="connsiteY2" fmla="*/ 27432 h 27432"/>
                  <a:gd name="connsiteX3" fmla="*/ 0 w 594360"/>
                  <a:gd name="connsiteY3" fmla="*/ 27432 h 27432"/>
                  <a:gd name="connsiteX4" fmla="*/ 0 w 594360"/>
                  <a:gd name="connsiteY4" fmla="*/ 0 h 27432"/>
                  <a:gd name="connsiteX0" fmla="*/ 0 w 594360"/>
                  <a:gd name="connsiteY0" fmla="*/ 7245 h 34677"/>
                  <a:gd name="connsiteX1" fmla="*/ 592307 w 594360"/>
                  <a:gd name="connsiteY1" fmla="*/ 0 h 34677"/>
                  <a:gd name="connsiteX2" fmla="*/ 594360 w 594360"/>
                  <a:gd name="connsiteY2" fmla="*/ 34677 h 34677"/>
                  <a:gd name="connsiteX3" fmla="*/ 0 w 594360"/>
                  <a:gd name="connsiteY3" fmla="*/ 34677 h 34677"/>
                  <a:gd name="connsiteX4" fmla="*/ 0 w 594360"/>
                  <a:gd name="connsiteY4" fmla="*/ 7245 h 34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0" h="34677">
                    <a:moveTo>
                      <a:pt x="0" y="7245"/>
                    </a:moveTo>
                    <a:lnTo>
                      <a:pt x="592307" y="0"/>
                    </a:lnTo>
                    <a:lnTo>
                      <a:pt x="594360" y="34677"/>
                    </a:lnTo>
                    <a:lnTo>
                      <a:pt x="0" y="34677"/>
                    </a:lnTo>
                    <a:lnTo>
                      <a:pt x="0" y="724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grpSp>
        <p:sp>
          <p:nvSpPr>
            <p:cNvPr id="86" name="Rectangle 85"/>
            <p:cNvSpPr/>
            <p:nvPr/>
          </p:nvSpPr>
          <p:spPr>
            <a:xfrm rot="20494789">
              <a:off x="2891205" y="2048170"/>
              <a:ext cx="368976" cy="659268"/>
            </a:xfrm>
            <a:prstGeom prst="rect">
              <a:avLst/>
            </a:prstGeom>
            <a:solidFill>
              <a:srgbClr val="FED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87" name="Rectangle 86"/>
            <p:cNvSpPr/>
            <p:nvPr/>
          </p:nvSpPr>
          <p:spPr>
            <a:xfrm rot="20494789">
              <a:off x="-323530" y="2612315"/>
              <a:ext cx="3415985" cy="667081"/>
            </a:xfrm>
            <a:prstGeom prst="rect">
              <a:avLst/>
            </a:prstGeom>
            <a:solidFill>
              <a:srgbClr val="FED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88" name="Oval 10"/>
            <p:cNvSpPr/>
            <p:nvPr/>
          </p:nvSpPr>
          <p:spPr>
            <a:xfrm>
              <a:off x="3806298" y="2167728"/>
              <a:ext cx="1003827" cy="332423"/>
            </a:xfrm>
            <a:custGeom>
              <a:avLst/>
              <a:gdLst>
                <a:gd name="connsiteX0" fmla="*/ 0 w 942975"/>
                <a:gd name="connsiteY0" fmla="*/ 202407 h 404813"/>
                <a:gd name="connsiteX1" fmla="*/ 471488 w 942975"/>
                <a:gd name="connsiteY1" fmla="*/ 0 h 404813"/>
                <a:gd name="connsiteX2" fmla="*/ 942976 w 942975"/>
                <a:gd name="connsiteY2" fmla="*/ 202407 h 404813"/>
                <a:gd name="connsiteX3" fmla="*/ 471488 w 942975"/>
                <a:gd name="connsiteY3" fmla="*/ 404814 h 404813"/>
                <a:gd name="connsiteX4" fmla="*/ 0 w 942975"/>
                <a:gd name="connsiteY4" fmla="*/ 202407 h 404813"/>
                <a:gd name="connsiteX0" fmla="*/ 0 w 973061"/>
                <a:gd name="connsiteY0" fmla="*/ 211676 h 414083"/>
                <a:gd name="connsiteX1" fmla="*/ 471488 w 973061"/>
                <a:gd name="connsiteY1" fmla="*/ 9269 h 414083"/>
                <a:gd name="connsiteX2" fmla="*/ 884536 w 973061"/>
                <a:gd name="connsiteY2" fmla="*/ 52132 h 414083"/>
                <a:gd name="connsiteX3" fmla="*/ 942976 w 973061"/>
                <a:gd name="connsiteY3" fmla="*/ 211676 h 414083"/>
                <a:gd name="connsiteX4" fmla="*/ 471488 w 973061"/>
                <a:gd name="connsiteY4" fmla="*/ 414083 h 414083"/>
                <a:gd name="connsiteX5" fmla="*/ 0 w 973061"/>
                <a:gd name="connsiteY5" fmla="*/ 211676 h 414083"/>
                <a:gd name="connsiteX0" fmla="*/ 0 w 948010"/>
                <a:gd name="connsiteY0" fmla="*/ 211676 h 414996"/>
                <a:gd name="connsiteX1" fmla="*/ 471488 w 948010"/>
                <a:gd name="connsiteY1" fmla="*/ 9269 h 414996"/>
                <a:gd name="connsiteX2" fmla="*/ 884536 w 948010"/>
                <a:gd name="connsiteY2" fmla="*/ 52132 h 414996"/>
                <a:gd name="connsiteX3" fmla="*/ 904876 w 948010"/>
                <a:gd name="connsiteY3" fmla="*/ 278351 h 414996"/>
                <a:gd name="connsiteX4" fmla="*/ 471488 w 948010"/>
                <a:gd name="connsiteY4" fmla="*/ 414083 h 414996"/>
                <a:gd name="connsiteX5" fmla="*/ 0 w 948010"/>
                <a:gd name="connsiteY5" fmla="*/ 211676 h 414996"/>
                <a:gd name="connsiteX0" fmla="*/ 0 w 952390"/>
                <a:gd name="connsiteY0" fmla="*/ 207671 h 410991"/>
                <a:gd name="connsiteX1" fmla="*/ 471488 w 952390"/>
                <a:gd name="connsiteY1" fmla="*/ 5264 h 410991"/>
                <a:gd name="connsiteX2" fmla="*/ 894061 w 952390"/>
                <a:gd name="connsiteY2" fmla="*/ 71940 h 410991"/>
                <a:gd name="connsiteX3" fmla="*/ 904876 w 952390"/>
                <a:gd name="connsiteY3" fmla="*/ 274346 h 410991"/>
                <a:gd name="connsiteX4" fmla="*/ 471488 w 952390"/>
                <a:gd name="connsiteY4" fmla="*/ 410078 h 410991"/>
                <a:gd name="connsiteX5" fmla="*/ 0 w 952390"/>
                <a:gd name="connsiteY5" fmla="*/ 207671 h 410991"/>
                <a:gd name="connsiteX0" fmla="*/ 0 w 952390"/>
                <a:gd name="connsiteY0" fmla="*/ 207999 h 411319"/>
                <a:gd name="connsiteX1" fmla="*/ 471488 w 952390"/>
                <a:gd name="connsiteY1" fmla="*/ 5592 h 411319"/>
                <a:gd name="connsiteX2" fmla="*/ 894061 w 952390"/>
                <a:gd name="connsiteY2" fmla="*/ 72268 h 411319"/>
                <a:gd name="connsiteX3" fmla="*/ 904876 w 952390"/>
                <a:gd name="connsiteY3" fmla="*/ 274674 h 411319"/>
                <a:gd name="connsiteX4" fmla="*/ 471488 w 952390"/>
                <a:gd name="connsiteY4" fmla="*/ 410406 h 411319"/>
                <a:gd name="connsiteX5" fmla="*/ 0 w 952390"/>
                <a:gd name="connsiteY5" fmla="*/ 207999 h 411319"/>
                <a:gd name="connsiteX0" fmla="*/ 131 w 952521"/>
                <a:gd name="connsiteY0" fmla="*/ 172105 h 375425"/>
                <a:gd name="connsiteX1" fmla="*/ 428757 w 952521"/>
                <a:gd name="connsiteY1" fmla="*/ 12560 h 375425"/>
                <a:gd name="connsiteX2" fmla="*/ 894192 w 952521"/>
                <a:gd name="connsiteY2" fmla="*/ 36374 h 375425"/>
                <a:gd name="connsiteX3" fmla="*/ 905007 w 952521"/>
                <a:gd name="connsiteY3" fmla="*/ 238780 h 375425"/>
                <a:gd name="connsiteX4" fmla="*/ 471619 w 952521"/>
                <a:gd name="connsiteY4" fmla="*/ 374512 h 375425"/>
                <a:gd name="connsiteX5" fmla="*/ 131 w 952521"/>
                <a:gd name="connsiteY5" fmla="*/ 172105 h 375425"/>
                <a:gd name="connsiteX0" fmla="*/ 131 w 952521"/>
                <a:gd name="connsiteY0" fmla="*/ 177893 h 381213"/>
                <a:gd name="connsiteX1" fmla="*/ 428757 w 952521"/>
                <a:gd name="connsiteY1" fmla="*/ 18348 h 381213"/>
                <a:gd name="connsiteX2" fmla="*/ 894192 w 952521"/>
                <a:gd name="connsiteY2" fmla="*/ 42162 h 381213"/>
                <a:gd name="connsiteX3" fmla="*/ 905007 w 952521"/>
                <a:gd name="connsiteY3" fmla="*/ 244568 h 381213"/>
                <a:gd name="connsiteX4" fmla="*/ 471619 w 952521"/>
                <a:gd name="connsiteY4" fmla="*/ 380300 h 381213"/>
                <a:gd name="connsiteX5" fmla="*/ 131 w 952521"/>
                <a:gd name="connsiteY5" fmla="*/ 177893 h 381213"/>
                <a:gd name="connsiteX0" fmla="*/ 160 w 952550"/>
                <a:gd name="connsiteY0" fmla="*/ 177893 h 311708"/>
                <a:gd name="connsiteX1" fmla="*/ 428786 w 952550"/>
                <a:gd name="connsiteY1" fmla="*/ 18348 h 311708"/>
                <a:gd name="connsiteX2" fmla="*/ 894221 w 952550"/>
                <a:gd name="connsiteY2" fmla="*/ 42162 h 311708"/>
                <a:gd name="connsiteX3" fmla="*/ 905036 w 952550"/>
                <a:gd name="connsiteY3" fmla="*/ 244568 h 311708"/>
                <a:gd name="connsiteX4" fmla="*/ 476410 w 952550"/>
                <a:gd name="connsiteY4" fmla="*/ 308863 h 311708"/>
                <a:gd name="connsiteX5" fmla="*/ 160 w 952550"/>
                <a:gd name="connsiteY5" fmla="*/ 177893 h 311708"/>
                <a:gd name="connsiteX0" fmla="*/ 132 w 952522"/>
                <a:gd name="connsiteY0" fmla="*/ 177893 h 288101"/>
                <a:gd name="connsiteX1" fmla="*/ 428758 w 952522"/>
                <a:gd name="connsiteY1" fmla="*/ 18348 h 288101"/>
                <a:gd name="connsiteX2" fmla="*/ 894193 w 952522"/>
                <a:gd name="connsiteY2" fmla="*/ 42162 h 288101"/>
                <a:gd name="connsiteX3" fmla="*/ 905008 w 952522"/>
                <a:gd name="connsiteY3" fmla="*/ 244568 h 288101"/>
                <a:gd name="connsiteX4" fmla="*/ 471619 w 952522"/>
                <a:gd name="connsiteY4" fmla="*/ 280288 h 288101"/>
                <a:gd name="connsiteX5" fmla="*/ 132 w 952522"/>
                <a:gd name="connsiteY5" fmla="*/ 177893 h 288101"/>
                <a:gd name="connsiteX0" fmla="*/ 160 w 952550"/>
                <a:gd name="connsiteY0" fmla="*/ 177893 h 307361"/>
                <a:gd name="connsiteX1" fmla="*/ 428786 w 952550"/>
                <a:gd name="connsiteY1" fmla="*/ 18348 h 307361"/>
                <a:gd name="connsiteX2" fmla="*/ 894221 w 952550"/>
                <a:gd name="connsiteY2" fmla="*/ 42162 h 307361"/>
                <a:gd name="connsiteX3" fmla="*/ 905036 w 952550"/>
                <a:gd name="connsiteY3" fmla="*/ 244568 h 307361"/>
                <a:gd name="connsiteX4" fmla="*/ 476410 w 952550"/>
                <a:gd name="connsiteY4" fmla="*/ 304100 h 307361"/>
                <a:gd name="connsiteX5" fmla="*/ 160 w 952550"/>
                <a:gd name="connsiteY5" fmla="*/ 177893 h 307361"/>
                <a:gd name="connsiteX0" fmla="*/ 160 w 952550"/>
                <a:gd name="connsiteY0" fmla="*/ 177893 h 306195"/>
                <a:gd name="connsiteX1" fmla="*/ 428786 w 952550"/>
                <a:gd name="connsiteY1" fmla="*/ 18348 h 306195"/>
                <a:gd name="connsiteX2" fmla="*/ 894221 w 952550"/>
                <a:gd name="connsiteY2" fmla="*/ 42162 h 306195"/>
                <a:gd name="connsiteX3" fmla="*/ 905036 w 952550"/>
                <a:gd name="connsiteY3" fmla="*/ 244568 h 306195"/>
                <a:gd name="connsiteX4" fmla="*/ 476410 w 952550"/>
                <a:gd name="connsiteY4" fmla="*/ 304100 h 306195"/>
                <a:gd name="connsiteX5" fmla="*/ 160 w 952550"/>
                <a:gd name="connsiteY5" fmla="*/ 177893 h 306195"/>
                <a:gd name="connsiteX0" fmla="*/ 17963 w 970353"/>
                <a:gd name="connsiteY0" fmla="*/ 177893 h 326907"/>
                <a:gd name="connsiteX1" fmla="*/ 446589 w 970353"/>
                <a:gd name="connsiteY1" fmla="*/ 18348 h 326907"/>
                <a:gd name="connsiteX2" fmla="*/ 912024 w 970353"/>
                <a:gd name="connsiteY2" fmla="*/ 42162 h 326907"/>
                <a:gd name="connsiteX3" fmla="*/ 922839 w 970353"/>
                <a:gd name="connsiteY3" fmla="*/ 244568 h 326907"/>
                <a:gd name="connsiteX4" fmla="*/ 494213 w 970353"/>
                <a:gd name="connsiteY4" fmla="*/ 304100 h 326907"/>
                <a:gd name="connsiteX5" fmla="*/ 121450 w 970353"/>
                <a:gd name="connsiteY5" fmla="*/ 318386 h 326907"/>
                <a:gd name="connsiteX6" fmla="*/ 17963 w 970353"/>
                <a:gd name="connsiteY6" fmla="*/ 177893 h 326907"/>
                <a:gd name="connsiteX0" fmla="*/ 21798 w 950376"/>
                <a:gd name="connsiteY0" fmla="*/ 51274 h 319351"/>
                <a:gd name="connsiteX1" fmla="*/ 426612 w 950376"/>
                <a:gd name="connsiteY1" fmla="*/ 10792 h 319351"/>
                <a:gd name="connsiteX2" fmla="*/ 892047 w 950376"/>
                <a:gd name="connsiteY2" fmla="*/ 34606 h 319351"/>
                <a:gd name="connsiteX3" fmla="*/ 902862 w 950376"/>
                <a:gd name="connsiteY3" fmla="*/ 237012 h 319351"/>
                <a:gd name="connsiteX4" fmla="*/ 474236 w 950376"/>
                <a:gd name="connsiteY4" fmla="*/ 296544 h 319351"/>
                <a:gd name="connsiteX5" fmla="*/ 101473 w 950376"/>
                <a:gd name="connsiteY5" fmla="*/ 310830 h 319351"/>
                <a:gd name="connsiteX6" fmla="*/ 21798 w 950376"/>
                <a:gd name="connsiteY6" fmla="*/ 51274 h 319351"/>
                <a:gd name="connsiteX0" fmla="*/ 21798 w 950376"/>
                <a:gd name="connsiteY0" fmla="*/ 51274 h 319351"/>
                <a:gd name="connsiteX1" fmla="*/ 426612 w 950376"/>
                <a:gd name="connsiteY1" fmla="*/ 10792 h 319351"/>
                <a:gd name="connsiteX2" fmla="*/ 892047 w 950376"/>
                <a:gd name="connsiteY2" fmla="*/ 34606 h 319351"/>
                <a:gd name="connsiteX3" fmla="*/ 902862 w 950376"/>
                <a:gd name="connsiteY3" fmla="*/ 237012 h 319351"/>
                <a:gd name="connsiteX4" fmla="*/ 474236 w 950376"/>
                <a:gd name="connsiteY4" fmla="*/ 296544 h 319351"/>
                <a:gd name="connsiteX5" fmla="*/ 101473 w 950376"/>
                <a:gd name="connsiteY5" fmla="*/ 310830 h 319351"/>
                <a:gd name="connsiteX6" fmla="*/ 21798 w 950376"/>
                <a:gd name="connsiteY6" fmla="*/ 51274 h 319351"/>
                <a:gd name="connsiteX0" fmla="*/ 21798 w 950376"/>
                <a:gd name="connsiteY0" fmla="*/ 57371 h 325448"/>
                <a:gd name="connsiteX1" fmla="*/ 426612 w 950376"/>
                <a:gd name="connsiteY1" fmla="*/ 16889 h 325448"/>
                <a:gd name="connsiteX2" fmla="*/ 892047 w 950376"/>
                <a:gd name="connsiteY2" fmla="*/ 31178 h 325448"/>
                <a:gd name="connsiteX3" fmla="*/ 902862 w 950376"/>
                <a:gd name="connsiteY3" fmla="*/ 243109 h 325448"/>
                <a:gd name="connsiteX4" fmla="*/ 474236 w 950376"/>
                <a:gd name="connsiteY4" fmla="*/ 302641 h 325448"/>
                <a:gd name="connsiteX5" fmla="*/ 101473 w 950376"/>
                <a:gd name="connsiteY5" fmla="*/ 316927 h 325448"/>
                <a:gd name="connsiteX6" fmla="*/ 21798 w 950376"/>
                <a:gd name="connsiteY6" fmla="*/ 57371 h 325448"/>
                <a:gd name="connsiteX0" fmla="*/ 21798 w 950376"/>
                <a:gd name="connsiteY0" fmla="*/ 61455 h 329532"/>
                <a:gd name="connsiteX1" fmla="*/ 426612 w 950376"/>
                <a:gd name="connsiteY1" fmla="*/ 20973 h 329532"/>
                <a:gd name="connsiteX2" fmla="*/ 892047 w 950376"/>
                <a:gd name="connsiteY2" fmla="*/ 35262 h 329532"/>
                <a:gd name="connsiteX3" fmla="*/ 902862 w 950376"/>
                <a:gd name="connsiteY3" fmla="*/ 247193 h 329532"/>
                <a:gd name="connsiteX4" fmla="*/ 474236 w 950376"/>
                <a:gd name="connsiteY4" fmla="*/ 306725 h 329532"/>
                <a:gd name="connsiteX5" fmla="*/ 101473 w 950376"/>
                <a:gd name="connsiteY5" fmla="*/ 321011 h 329532"/>
                <a:gd name="connsiteX6" fmla="*/ 21798 w 950376"/>
                <a:gd name="connsiteY6" fmla="*/ 61455 h 329532"/>
                <a:gd name="connsiteX0" fmla="*/ 21798 w 950376"/>
                <a:gd name="connsiteY0" fmla="*/ 61455 h 333720"/>
                <a:gd name="connsiteX1" fmla="*/ 426612 w 950376"/>
                <a:gd name="connsiteY1" fmla="*/ 20973 h 333720"/>
                <a:gd name="connsiteX2" fmla="*/ 892047 w 950376"/>
                <a:gd name="connsiteY2" fmla="*/ 35262 h 333720"/>
                <a:gd name="connsiteX3" fmla="*/ 902862 w 950376"/>
                <a:gd name="connsiteY3" fmla="*/ 247193 h 333720"/>
                <a:gd name="connsiteX4" fmla="*/ 474236 w 950376"/>
                <a:gd name="connsiteY4" fmla="*/ 321013 h 333720"/>
                <a:gd name="connsiteX5" fmla="*/ 101473 w 950376"/>
                <a:gd name="connsiteY5" fmla="*/ 321011 h 333720"/>
                <a:gd name="connsiteX6" fmla="*/ 21798 w 950376"/>
                <a:gd name="connsiteY6" fmla="*/ 61455 h 333720"/>
                <a:gd name="connsiteX0" fmla="*/ 21798 w 950376"/>
                <a:gd name="connsiteY0" fmla="*/ 61455 h 331008"/>
                <a:gd name="connsiteX1" fmla="*/ 426612 w 950376"/>
                <a:gd name="connsiteY1" fmla="*/ 20973 h 331008"/>
                <a:gd name="connsiteX2" fmla="*/ 892047 w 950376"/>
                <a:gd name="connsiteY2" fmla="*/ 35262 h 331008"/>
                <a:gd name="connsiteX3" fmla="*/ 902862 w 950376"/>
                <a:gd name="connsiteY3" fmla="*/ 247193 h 331008"/>
                <a:gd name="connsiteX4" fmla="*/ 474236 w 950376"/>
                <a:gd name="connsiteY4" fmla="*/ 321013 h 331008"/>
                <a:gd name="connsiteX5" fmla="*/ 101473 w 950376"/>
                <a:gd name="connsiteY5" fmla="*/ 321011 h 331008"/>
                <a:gd name="connsiteX6" fmla="*/ 21798 w 950376"/>
                <a:gd name="connsiteY6" fmla="*/ 61455 h 331008"/>
                <a:gd name="connsiteX0" fmla="*/ 21798 w 950376"/>
                <a:gd name="connsiteY0" fmla="*/ 62870 h 332423"/>
                <a:gd name="connsiteX1" fmla="*/ 426612 w 950376"/>
                <a:gd name="connsiteY1" fmla="*/ 22388 h 332423"/>
                <a:gd name="connsiteX2" fmla="*/ 892047 w 950376"/>
                <a:gd name="connsiteY2" fmla="*/ 36677 h 332423"/>
                <a:gd name="connsiteX3" fmla="*/ 902862 w 950376"/>
                <a:gd name="connsiteY3" fmla="*/ 248608 h 332423"/>
                <a:gd name="connsiteX4" fmla="*/ 474236 w 950376"/>
                <a:gd name="connsiteY4" fmla="*/ 322428 h 332423"/>
                <a:gd name="connsiteX5" fmla="*/ 101473 w 950376"/>
                <a:gd name="connsiteY5" fmla="*/ 322426 h 332423"/>
                <a:gd name="connsiteX6" fmla="*/ 21798 w 950376"/>
                <a:gd name="connsiteY6" fmla="*/ 62870 h 33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6" h="332423">
                  <a:moveTo>
                    <a:pt x="21798" y="62870"/>
                  </a:moveTo>
                  <a:cubicBezTo>
                    <a:pt x="75988" y="12864"/>
                    <a:pt x="291096" y="31516"/>
                    <a:pt x="426612" y="22388"/>
                  </a:cubicBezTo>
                  <a:cubicBezTo>
                    <a:pt x="562128" y="13260"/>
                    <a:pt x="822992" y="-30395"/>
                    <a:pt x="892047" y="36677"/>
                  </a:cubicBezTo>
                  <a:cubicBezTo>
                    <a:pt x="970628" y="70412"/>
                    <a:pt x="965353" y="194633"/>
                    <a:pt x="902862" y="248608"/>
                  </a:cubicBezTo>
                  <a:cubicBezTo>
                    <a:pt x="840371" y="302583"/>
                    <a:pt x="603038" y="319650"/>
                    <a:pt x="474236" y="322428"/>
                  </a:cubicBezTo>
                  <a:cubicBezTo>
                    <a:pt x="345434" y="325206"/>
                    <a:pt x="180848" y="343460"/>
                    <a:pt x="101473" y="322426"/>
                  </a:cubicBezTo>
                  <a:cubicBezTo>
                    <a:pt x="22098" y="301392"/>
                    <a:pt x="-32392" y="112876"/>
                    <a:pt x="21798" y="62870"/>
                  </a:cubicBezTo>
                  <a:close/>
                </a:path>
              </a:pathLst>
            </a:custGeom>
            <a:solidFill>
              <a:srgbClr val="FED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grpSp>
      <p:pic>
        <p:nvPicPr>
          <p:cNvPr id="101" name="Picture 100"/>
          <p:cNvPicPr>
            <a:picLocks noChangeAspect="1"/>
          </p:cNvPicPr>
          <p:nvPr/>
        </p:nvPicPr>
        <p:blipFill rotWithShape="1">
          <a:blip r:embed="rId26"/>
          <a:srcRect l="36498" t="27400" r="35775" b="40567"/>
          <a:stretch/>
        </p:blipFill>
        <p:spPr>
          <a:xfrm>
            <a:off x="7996450" y="2490365"/>
            <a:ext cx="61040" cy="86518"/>
          </a:xfrm>
          <a:prstGeom prst="rect">
            <a:avLst/>
          </a:prstGeom>
        </p:spPr>
      </p:pic>
      <p:sp>
        <p:nvSpPr>
          <p:cNvPr id="3" name="TextBox 2"/>
          <p:cNvSpPr txBox="1"/>
          <p:nvPr/>
        </p:nvSpPr>
        <p:spPr>
          <a:xfrm>
            <a:off x="8014539" y="2381496"/>
            <a:ext cx="1201149" cy="276999"/>
          </a:xfrm>
          <a:prstGeom prst="rect">
            <a:avLst/>
          </a:prstGeom>
          <a:noFill/>
        </p:spPr>
        <p:txBody>
          <a:bodyPr wrap="square" rtlCol="0">
            <a:spAutoFit/>
          </a:bodyPr>
          <a:lstStyle/>
          <a:p>
            <a:pPr defTabSz="457200"/>
            <a:r>
              <a:rPr lang="en-US" sz="1200">
                <a:solidFill>
                  <a:prstClr val="black"/>
                </a:solidFill>
                <a:latin typeface="Calibri"/>
              </a:rPr>
              <a:t>6  7  5</a:t>
            </a:r>
          </a:p>
        </p:txBody>
      </p:sp>
      <p:cxnSp>
        <p:nvCxnSpPr>
          <p:cNvPr id="5" name="Straight Connector 4"/>
          <p:cNvCxnSpPr/>
          <p:nvPr/>
        </p:nvCxnSpPr>
        <p:spPr>
          <a:xfrm flipV="1">
            <a:off x="8085327" y="2490102"/>
            <a:ext cx="120351" cy="64412"/>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102" name="Picture 101"/>
          <p:cNvPicPr>
            <a:picLocks noChangeAspect="1"/>
          </p:cNvPicPr>
          <p:nvPr/>
        </p:nvPicPr>
        <p:blipFill rotWithShape="1">
          <a:blip r:embed="rId26"/>
          <a:srcRect l="36498" t="27400" r="35775" b="40567"/>
          <a:stretch/>
        </p:blipFill>
        <p:spPr>
          <a:xfrm>
            <a:off x="8179370" y="2484392"/>
            <a:ext cx="61040" cy="86518"/>
          </a:xfrm>
          <a:prstGeom prst="rect">
            <a:avLst/>
          </a:prstGeom>
        </p:spPr>
      </p:pic>
      <p:pic>
        <p:nvPicPr>
          <p:cNvPr id="103" name="Picture 102"/>
          <p:cNvPicPr>
            <a:picLocks noChangeAspect="1"/>
          </p:cNvPicPr>
          <p:nvPr/>
        </p:nvPicPr>
        <p:blipFill rotWithShape="1">
          <a:blip r:embed="rId26"/>
          <a:srcRect l="36498" t="27400" r="35775" b="40567"/>
          <a:stretch/>
        </p:blipFill>
        <p:spPr>
          <a:xfrm>
            <a:off x="10234778" y="3293689"/>
            <a:ext cx="1467146" cy="2079531"/>
          </a:xfrm>
          <a:prstGeom prst="rect">
            <a:avLst/>
          </a:prstGeom>
        </p:spPr>
      </p:pic>
      <p:sp>
        <p:nvSpPr>
          <p:cNvPr id="104" name="TextBox 103"/>
          <p:cNvSpPr txBox="1"/>
          <p:nvPr/>
        </p:nvSpPr>
        <p:spPr>
          <a:xfrm>
            <a:off x="8625208" y="3016976"/>
            <a:ext cx="2155785" cy="3770263"/>
          </a:xfrm>
          <a:prstGeom prst="rect">
            <a:avLst/>
          </a:prstGeom>
          <a:noFill/>
        </p:spPr>
        <p:txBody>
          <a:bodyPr wrap="square" rtlCol="0">
            <a:spAutoFit/>
          </a:bodyPr>
          <a:lstStyle/>
          <a:p>
            <a:pPr defTabSz="457200"/>
            <a:r>
              <a:rPr lang="en-US" sz="23900" dirty="0">
                <a:solidFill>
                  <a:prstClr val="black"/>
                </a:solidFill>
                <a:latin typeface="Calibri"/>
              </a:rPr>
              <a:t>6</a:t>
            </a:r>
          </a:p>
        </p:txBody>
      </p:sp>
      <p:cxnSp>
        <p:nvCxnSpPr>
          <p:cNvPr id="105" name="Straight Connector 104"/>
          <p:cNvCxnSpPr>
            <a:cxnSpLocks/>
          </p:cNvCxnSpPr>
          <p:nvPr/>
        </p:nvCxnSpPr>
        <p:spPr>
          <a:xfrm flipV="1">
            <a:off x="8654508" y="3971309"/>
            <a:ext cx="1600221" cy="1904482"/>
          </a:xfrm>
          <a:prstGeom prst="line">
            <a:avLst/>
          </a:prstGeom>
          <a:ln w="155575"/>
          <a:effectLst/>
        </p:spPr>
        <p:style>
          <a:lnRef idx="2">
            <a:schemeClr val="accent1"/>
          </a:lnRef>
          <a:fillRef idx="0">
            <a:schemeClr val="accent1"/>
          </a:fillRef>
          <a:effectRef idx="1">
            <a:schemeClr val="accent1"/>
          </a:effectRef>
          <a:fontRef idx="minor">
            <a:schemeClr val="tx1"/>
          </a:fontRef>
        </p:style>
      </p:cxnSp>
      <p:sp>
        <p:nvSpPr>
          <p:cNvPr id="4" name="Rectangle: Rounded Corners 3"/>
          <p:cNvSpPr/>
          <p:nvPr/>
        </p:nvSpPr>
        <p:spPr>
          <a:xfrm>
            <a:off x="372628" y="1208422"/>
            <a:ext cx="5979899" cy="1914193"/>
          </a:xfrm>
          <a:prstGeom prst="roundRect">
            <a:avLst/>
          </a:prstGeom>
          <a:solidFill>
            <a:schemeClr val="bg1"/>
          </a:solidFill>
          <a:ln w="38100">
            <a:solidFill>
              <a:srgbClr val="9D98B8"/>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latin typeface="Calibri"/>
              </a:rPr>
              <a:t>Note</a:t>
            </a:r>
            <a:r>
              <a:rPr lang="en-US" dirty="0">
                <a:solidFill>
                  <a:prstClr val="black"/>
                </a:solidFill>
                <a:latin typeface="Calibri"/>
              </a:rPr>
              <a:t>: Scratch paper should not be used to keep track of meals being served to seated students at the table. If any corrections to a tables count must be made, make it on the </a:t>
            </a:r>
            <a:r>
              <a:rPr lang="en-US" dirty="0" err="1">
                <a:solidFill>
                  <a:prstClr val="black"/>
                </a:solidFill>
                <a:latin typeface="Calibri"/>
              </a:rPr>
              <a:t>aily</a:t>
            </a:r>
            <a:r>
              <a:rPr lang="en-US" dirty="0">
                <a:solidFill>
                  <a:prstClr val="black"/>
                </a:solidFill>
                <a:latin typeface="Calibri"/>
              </a:rPr>
              <a:t> meal record by crossing out and correcting the form.</a:t>
            </a:r>
          </a:p>
        </p:txBody>
      </p:sp>
    </p:spTree>
    <p:extLst>
      <p:ext uri="{BB962C8B-B14F-4D97-AF65-F5344CB8AC3E}">
        <p14:creationId xmlns:p14="http://schemas.microsoft.com/office/powerpoint/2010/main" val="1284674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42" presetClass="path" presetSubtype="0" accel="50000" decel="50000" fill="hold" nodeType="withEffect">
                                  <p:stCondLst>
                                    <p:cond delay="0"/>
                                  </p:stCondLst>
                                  <p:childTnLst>
                                    <p:animMotion origin="layout" path="M 3.54167E-6 3.7037E-6 L 3.54167E-6 0.00023 " pathEditMode="relative" rAng="0" ptsTypes="AA">
                                      <p:cBhvr>
                                        <p:cTn id="10" dur="1000" fill="hold"/>
                                        <p:tgtEl>
                                          <p:spTgt spid="60"/>
                                        </p:tgtEl>
                                        <p:attrNameLst>
                                          <p:attrName>ppt_x</p:attrName>
                                          <p:attrName>ppt_y</p:attrName>
                                        </p:attrNameLst>
                                      </p:cBhvr>
                                      <p:rCtr x="0" y="0"/>
                                    </p:animMotion>
                                  </p:childTnLst>
                                </p:cTn>
                              </p:par>
                            </p:childTnLst>
                          </p:cTn>
                        </p:par>
                        <p:par>
                          <p:cTn id="11" fill="hold">
                            <p:stCondLst>
                              <p:cond delay="1000"/>
                            </p:stCondLst>
                            <p:childTnLst>
                              <p:par>
                                <p:cTn id="12" presetID="42" presetClass="path" presetSubtype="0" accel="50000" decel="50000" fill="hold" nodeType="afterEffect">
                                  <p:stCondLst>
                                    <p:cond delay="0"/>
                                  </p:stCondLst>
                                  <p:childTnLst>
                                    <p:animMotion origin="layout" path="M 3.54167E-6 3.7037E-6 L 0.05924 0.00139 " pathEditMode="relative" rAng="0" ptsTypes="AA">
                                      <p:cBhvr>
                                        <p:cTn id="13" dur="1000" fill="hold"/>
                                        <p:tgtEl>
                                          <p:spTgt spid="60"/>
                                        </p:tgtEl>
                                        <p:attrNameLst>
                                          <p:attrName>ppt_x</p:attrName>
                                          <p:attrName>ppt_y</p:attrName>
                                        </p:attrNameLst>
                                      </p:cBhvr>
                                      <p:rCtr x="2956" y="69"/>
                                    </p:animMotion>
                                  </p:childTnLst>
                                </p:cTn>
                              </p:par>
                              <p:par>
                                <p:cTn id="14" presetID="22" presetClass="entr" presetSubtype="8" fill="hold" grpId="0" nodeType="with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2000"/>
                            </p:stCondLst>
                            <p:childTnLst>
                              <p:par>
                                <p:cTn id="18" presetID="42" presetClass="path" presetSubtype="0" accel="50000" decel="50000" fill="hold" nodeType="afterEffect">
                                  <p:stCondLst>
                                    <p:cond delay="0"/>
                                  </p:stCondLst>
                                  <p:childTnLst>
                                    <p:animMotion origin="layout" path="M 0.05924 0.00139 L 3.54167E-6 3.7037E-6 " pathEditMode="relative" rAng="0" ptsTypes="AA">
                                      <p:cBhvr>
                                        <p:cTn id="19" dur="3500" fill="hold"/>
                                        <p:tgtEl>
                                          <p:spTgt spid="60"/>
                                        </p:tgtEl>
                                        <p:attrNameLst>
                                          <p:attrName>ppt_x</p:attrName>
                                          <p:attrName>ppt_y</p:attrName>
                                        </p:attrNameLst>
                                      </p:cBhvr>
                                      <p:rCtr x="-2969" y="-69"/>
                                    </p:animMotion>
                                  </p:childTnLst>
                                </p:cTn>
                              </p:par>
                              <p:par>
                                <p:cTn id="20" presetID="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22" presetClass="entr" presetSubtype="8" fill="hold" nodeType="withEffect">
                                  <p:stCondLst>
                                    <p:cond delay="15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600"/>
                                        <p:tgtEl>
                                          <p:spTgt spid="5"/>
                                        </p:tgtEl>
                                      </p:cBhvr>
                                    </p:animEffect>
                                  </p:childTnLst>
                                </p:cTn>
                              </p:par>
                              <p:par>
                                <p:cTn id="25" presetID="22" presetClass="entr" presetSubtype="8" fill="hold" grpId="0" nodeType="withEffect">
                                  <p:stCondLst>
                                    <p:cond delay="1400"/>
                                  </p:stCondLst>
                                  <p:childTnLst>
                                    <p:set>
                                      <p:cBhvr>
                                        <p:cTn id="26" dur="1" fill="hold">
                                          <p:stCondLst>
                                            <p:cond delay="0"/>
                                          </p:stCondLst>
                                        </p:cTn>
                                        <p:tgtEl>
                                          <p:spTgt spid="104"/>
                                        </p:tgtEl>
                                        <p:attrNameLst>
                                          <p:attrName>style.visibility</p:attrName>
                                        </p:attrNameLst>
                                      </p:cBhvr>
                                      <p:to>
                                        <p:strVal val="visible"/>
                                      </p:to>
                                    </p:set>
                                    <p:animEffect transition="in" filter="wipe(left)">
                                      <p:cBhvr>
                                        <p:cTn id="27" dur="500"/>
                                        <p:tgtEl>
                                          <p:spTgt spid="104"/>
                                        </p:tgtEl>
                                      </p:cBhvr>
                                    </p:animEffect>
                                  </p:childTnLst>
                                </p:cTn>
                              </p:par>
                              <p:par>
                                <p:cTn id="28" presetID="22" presetClass="entr" presetSubtype="8" fill="hold" nodeType="withEffect">
                                  <p:stCondLst>
                                    <p:cond delay="1400"/>
                                  </p:stCondLst>
                                  <p:childTnLst>
                                    <p:set>
                                      <p:cBhvr>
                                        <p:cTn id="29" dur="1" fill="hold">
                                          <p:stCondLst>
                                            <p:cond delay="0"/>
                                          </p:stCondLst>
                                        </p:cTn>
                                        <p:tgtEl>
                                          <p:spTgt spid="105"/>
                                        </p:tgtEl>
                                        <p:attrNameLst>
                                          <p:attrName>style.visibility</p:attrName>
                                        </p:attrNameLst>
                                      </p:cBhvr>
                                      <p:to>
                                        <p:strVal val="visible"/>
                                      </p:to>
                                    </p:set>
                                    <p:animEffect transition="in" filter="wipe(left)">
                                      <p:cBhvr>
                                        <p:cTn id="30" dur="500"/>
                                        <p:tgtEl>
                                          <p:spTgt spid="105"/>
                                        </p:tgtEl>
                                      </p:cBhvr>
                                    </p:animEffect>
                                  </p:childTnLst>
                                </p:cTn>
                              </p:par>
                              <p:par>
                                <p:cTn id="31" presetID="22" presetClass="entr" presetSubtype="8" fill="hold" nodeType="withEffect">
                                  <p:stCondLst>
                                    <p:cond delay="2500"/>
                                  </p:stCondLst>
                                  <p:childTnLst>
                                    <p:set>
                                      <p:cBhvr>
                                        <p:cTn id="32" dur="1" fill="hold">
                                          <p:stCondLst>
                                            <p:cond delay="0"/>
                                          </p:stCondLst>
                                        </p:cTn>
                                        <p:tgtEl>
                                          <p:spTgt spid="102"/>
                                        </p:tgtEl>
                                        <p:attrNameLst>
                                          <p:attrName>style.visibility</p:attrName>
                                        </p:attrNameLst>
                                      </p:cBhvr>
                                      <p:to>
                                        <p:strVal val="visible"/>
                                      </p:to>
                                    </p:set>
                                    <p:animEffect transition="in" filter="wipe(left)">
                                      <p:cBhvr>
                                        <p:cTn id="33" dur="500"/>
                                        <p:tgtEl>
                                          <p:spTgt spid="102"/>
                                        </p:tgtEl>
                                      </p:cBhvr>
                                    </p:animEffect>
                                  </p:childTnLst>
                                </p:cTn>
                              </p:par>
                              <p:par>
                                <p:cTn id="34" presetID="22" presetClass="entr" presetSubtype="8" fill="hold" nodeType="withEffect">
                                  <p:stCondLst>
                                    <p:cond delay="2500"/>
                                  </p:stCondLst>
                                  <p:childTnLst>
                                    <p:set>
                                      <p:cBhvr>
                                        <p:cTn id="35" dur="1" fill="hold">
                                          <p:stCondLst>
                                            <p:cond delay="0"/>
                                          </p:stCondLst>
                                        </p:cTn>
                                        <p:tgtEl>
                                          <p:spTgt spid="103"/>
                                        </p:tgtEl>
                                        <p:attrNameLst>
                                          <p:attrName>style.visibility</p:attrName>
                                        </p:attrNameLst>
                                      </p:cBhvr>
                                      <p:to>
                                        <p:strVal val="visible"/>
                                      </p:to>
                                    </p:set>
                                    <p:animEffect transition="in" filter="wipe(left)">
                                      <p:cBhvr>
                                        <p:cTn id="3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4"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EE2CA"/>
        </a:solidFill>
        <a:effectLst/>
      </p:bgPr>
    </p:bg>
    <p:spTree>
      <p:nvGrpSpPr>
        <p:cNvPr id="1" name=""/>
        <p:cNvGrpSpPr/>
        <p:nvPr/>
      </p:nvGrpSpPr>
      <p:grpSpPr>
        <a:xfrm>
          <a:off x="0" y="0"/>
          <a:ext cx="0" cy="0"/>
          <a:chOff x="0" y="0"/>
          <a:chExt cx="0" cy="0"/>
        </a:xfrm>
      </p:grpSpPr>
      <p:pic>
        <p:nvPicPr>
          <p:cNvPr id="10" name="Picture 8" descr="Download Colorful Kindergarten or Elementary School Classroom with Desks  and Toys Illustration for free">
            <a:extLst>
              <a:ext uri="{FF2B5EF4-FFF2-40B4-BE49-F238E27FC236}">
                <a16:creationId xmlns:a16="http://schemas.microsoft.com/office/drawing/2014/main" id="{9AD44789-D4DA-ACFF-2537-C02E2F4CF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4"/>
          <a:stretch>
            <a:fillRect/>
          </a:stretch>
        </p:blipFill>
        <p:spPr>
          <a:xfrm>
            <a:off x="11219180" y="1435893"/>
            <a:ext cx="795018" cy="615014"/>
          </a:xfrm>
          <a:prstGeom prst="rect">
            <a:avLst/>
          </a:prstGeom>
        </p:spPr>
      </p:pic>
      <p:pic>
        <p:nvPicPr>
          <p:cNvPr id="93" name="Picture 92"/>
          <p:cNvPicPr>
            <a:picLocks noChangeAspect="1"/>
          </p:cNvPicPr>
          <p:nvPr/>
        </p:nvPicPr>
        <p:blipFill>
          <a:blip r:embed="rId5"/>
          <a:stretch>
            <a:fillRect/>
          </a:stretch>
        </p:blipFill>
        <p:spPr>
          <a:xfrm>
            <a:off x="11180248" y="2321205"/>
            <a:ext cx="824493" cy="638670"/>
          </a:xfrm>
          <a:prstGeom prst="rect">
            <a:avLst/>
          </a:prstGeom>
        </p:spPr>
      </p:pic>
      <p:pic>
        <p:nvPicPr>
          <p:cNvPr id="126" name="Picture 125"/>
          <p:cNvPicPr>
            <a:picLocks noChangeAspect="1"/>
          </p:cNvPicPr>
          <p:nvPr/>
        </p:nvPicPr>
        <p:blipFill>
          <a:blip r:embed="rId6"/>
          <a:stretch>
            <a:fillRect/>
          </a:stretch>
        </p:blipFill>
        <p:spPr>
          <a:xfrm>
            <a:off x="5870044" y="4221336"/>
            <a:ext cx="960268" cy="1338079"/>
          </a:xfrm>
          <a:prstGeom prst="rect">
            <a:avLst/>
          </a:prstGeom>
        </p:spPr>
      </p:pic>
      <p:pic>
        <p:nvPicPr>
          <p:cNvPr id="95" name="Picture 94"/>
          <p:cNvPicPr>
            <a:picLocks noChangeAspect="1"/>
          </p:cNvPicPr>
          <p:nvPr/>
        </p:nvPicPr>
        <p:blipFill>
          <a:blip r:embed="rId7"/>
          <a:stretch>
            <a:fillRect/>
          </a:stretch>
        </p:blipFill>
        <p:spPr>
          <a:xfrm>
            <a:off x="3414805" y="4458203"/>
            <a:ext cx="814861" cy="1296177"/>
          </a:xfrm>
          <a:prstGeom prst="rect">
            <a:avLst/>
          </a:prstGeom>
        </p:spPr>
      </p:pic>
      <p:pic>
        <p:nvPicPr>
          <p:cNvPr id="127" name="Picture 126"/>
          <p:cNvPicPr>
            <a:picLocks noChangeAspect="1"/>
          </p:cNvPicPr>
          <p:nvPr/>
        </p:nvPicPr>
        <p:blipFill>
          <a:blip r:embed="rId8"/>
          <a:stretch>
            <a:fillRect/>
          </a:stretch>
        </p:blipFill>
        <p:spPr>
          <a:xfrm>
            <a:off x="2808363" y="4845728"/>
            <a:ext cx="970864" cy="1547315"/>
          </a:xfrm>
          <a:prstGeom prst="rect">
            <a:avLst/>
          </a:prstGeom>
        </p:spPr>
      </p:pic>
      <p:pic>
        <p:nvPicPr>
          <p:cNvPr id="1029" name="Picture 1028"/>
          <p:cNvPicPr>
            <a:picLocks noChangeAspect="1"/>
          </p:cNvPicPr>
          <p:nvPr/>
        </p:nvPicPr>
        <p:blipFill>
          <a:blip r:embed="rId9"/>
          <a:stretch>
            <a:fillRect/>
          </a:stretch>
        </p:blipFill>
        <p:spPr>
          <a:xfrm>
            <a:off x="6933489" y="4466006"/>
            <a:ext cx="988239" cy="1698534"/>
          </a:xfrm>
          <a:prstGeom prst="rect">
            <a:avLst/>
          </a:prstGeom>
        </p:spPr>
      </p:pic>
      <p:pic>
        <p:nvPicPr>
          <p:cNvPr id="2" name="Picture 1"/>
          <p:cNvPicPr>
            <a:picLocks noChangeAspect="1"/>
          </p:cNvPicPr>
          <p:nvPr/>
        </p:nvPicPr>
        <p:blipFill rotWithShape="1">
          <a:blip r:embed="rId10"/>
          <a:srcRect b="22240"/>
          <a:stretch/>
        </p:blipFill>
        <p:spPr>
          <a:xfrm>
            <a:off x="4652332" y="3735384"/>
            <a:ext cx="930114" cy="1796581"/>
          </a:xfrm>
          <a:prstGeom prst="rect">
            <a:avLst/>
          </a:prstGeom>
        </p:spPr>
      </p:pic>
      <p:pic>
        <p:nvPicPr>
          <p:cNvPr id="36" name="Picture 35"/>
          <p:cNvPicPr>
            <a:picLocks noChangeAspect="1"/>
          </p:cNvPicPr>
          <p:nvPr/>
        </p:nvPicPr>
        <p:blipFill>
          <a:blip r:embed="rId11"/>
          <a:stretch>
            <a:fillRect/>
          </a:stretch>
        </p:blipFill>
        <p:spPr>
          <a:xfrm>
            <a:off x="3161079" y="5062975"/>
            <a:ext cx="5226392" cy="2215991"/>
          </a:xfrm>
          <a:prstGeom prst="rect">
            <a:avLst/>
          </a:prstGeom>
        </p:spPr>
      </p:pic>
      <p:grpSp>
        <p:nvGrpSpPr>
          <p:cNvPr id="1036" name="Group 1035"/>
          <p:cNvGrpSpPr/>
          <p:nvPr/>
        </p:nvGrpSpPr>
        <p:grpSpPr>
          <a:xfrm>
            <a:off x="213599" y="3644081"/>
            <a:ext cx="2403774" cy="2907350"/>
            <a:chOff x="-222075" y="1515060"/>
            <a:chExt cx="1726377" cy="1907225"/>
          </a:xfrm>
        </p:grpSpPr>
        <p:pic>
          <p:nvPicPr>
            <p:cNvPr id="1030" name="Picture 1029"/>
            <p:cNvPicPr>
              <a:picLocks noChangeAspect="1"/>
            </p:cNvPicPr>
            <p:nvPr/>
          </p:nvPicPr>
          <p:blipFill>
            <a:blip r:embed="rId12"/>
            <a:stretch>
              <a:fillRect/>
            </a:stretch>
          </p:blipFill>
          <p:spPr>
            <a:xfrm>
              <a:off x="-222075" y="1515060"/>
              <a:ext cx="591363" cy="1816765"/>
            </a:xfrm>
            <a:prstGeom prst="rect">
              <a:avLst/>
            </a:prstGeom>
          </p:spPr>
        </p:pic>
        <p:pic>
          <p:nvPicPr>
            <p:cNvPr id="1034" name="Picture 1033"/>
            <p:cNvPicPr>
              <a:picLocks noChangeAspect="1"/>
            </p:cNvPicPr>
            <p:nvPr/>
          </p:nvPicPr>
          <p:blipFill>
            <a:blip r:embed="rId13"/>
            <a:stretch>
              <a:fillRect/>
            </a:stretch>
          </p:blipFill>
          <p:spPr>
            <a:xfrm>
              <a:off x="66854" y="2281929"/>
              <a:ext cx="1437448" cy="1140356"/>
            </a:xfrm>
            <a:prstGeom prst="rect">
              <a:avLst/>
            </a:prstGeom>
          </p:spPr>
        </p:pic>
      </p:grpSp>
      <p:pic>
        <p:nvPicPr>
          <p:cNvPr id="33" name="Picture 2" descr="Image result for clock vecto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113" b="95540" l="958" r="99042"/>
                    </a14:imgEffect>
                  </a14:imgLayer>
                </a14:imgProps>
              </a:ext>
              <a:ext uri="{28A0092B-C50C-407E-A947-70E740481C1C}">
                <a14:useLocalDpi xmlns:a14="http://schemas.microsoft.com/office/drawing/2010/main" val="0"/>
              </a:ext>
            </a:extLst>
          </a:blip>
          <a:srcRect l="5387" t="6052" r="32407" b="4934"/>
          <a:stretch/>
        </p:blipFill>
        <p:spPr bwMode="auto">
          <a:xfrm>
            <a:off x="590289" y="294133"/>
            <a:ext cx="836021" cy="8141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p:cNvGrpSpPr/>
          <p:nvPr/>
        </p:nvGrpSpPr>
        <p:grpSpPr>
          <a:xfrm>
            <a:off x="845344" y="638273"/>
            <a:ext cx="336000" cy="118759"/>
            <a:chOff x="8572500" y="4079960"/>
            <a:chExt cx="1490686" cy="526880"/>
          </a:xfrm>
        </p:grpSpPr>
        <p:cxnSp>
          <p:nvCxnSpPr>
            <p:cNvPr id="35" name="Straight Connector 34"/>
            <p:cNvCxnSpPr/>
            <p:nvPr/>
          </p:nvCxnSpPr>
          <p:spPr>
            <a:xfrm flipH="1">
              <a:off x="8572500" y="4343400"/>
              <a:ext cx="754381" cy="263440"/>
            </a:xfrm>
            <a:prstGeom prst="line">
              <a:avLst/>
            </a:prstGeom>
            <a:ln w="31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7" name="Straight Connector 36"/>
            <p:cNvCxnSpPr/>
            <p:nvPr/>
          </p:nvCxnSpPr>
          <p:spPr>
            <a:xfrm flipH="1">
              <a:off x="9308805" y="4079960"/>
              <a:ext cx="754381" cy="263440"/>
            </a:xfrm>
            <a:prstGeom prst="line">
              <a:avLst/>
            </a:prstGeom>
            <a:ln w="76200">
              <a:noFill/>
            </a:ln>
          </p:spPr>
          <p:style>
            <a:lnRef idx="3">
              <a:schemeClr val="accent2"/>
            </a:lnRef>
            <a:fillRef idx="0">
              <a:schemeClr val="accent2"/>
            </a:fillRef>
            <a:effectRef idx="2">
              <a:schemeClr val="accent2"/>
            </a:effectRef>
            <a:fontRef idx="minor">
              <a:schemeClr val="tx1"/>
            </a:fontRef>
          </p:style>
        </p:cxnSp>
      </p:grpSp>
      <p:grpSp>
        <p:nvGrpSpPr>
          <p:cNvPr id="38" name="Group 37"/>
          <p:cNvGrpSpPr/>
          <p:nvPr/>
        </p:nvGrpSpPr>
        <p:grpSpPr>
          <a:xfrm rot="17284055">
            <a:off x="784049" y="621097"/>
            <a:ext cx="462664" cy="153110"/>
            <a:chOff x="8572500" y="4079960"/>
            <a:chExt cx="1490686" cy="526880"/>
          </a:xfrm>
        </p:grpSpPr>
        <p:cxnSp>
          <p:nvCxnSpPr>
            <p:cNvPr id="39" name="Straight Connector 38"/>
            <p:cNvCxnSpPr/>
            <p:nvPr/>
          </p:nvCxnSpPr>
          <p:spPr>
            <a:xfrm flipH="1">
              <a:off x="8572500" y="4343400"/>
              <a:ext cx="754381" cy="263440"/>
            </a:xfrm>
            <a:prstGeom prst="line">
              <a:avLst/>
            </a:prstGeom>
            <a:ln w="31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0" name="Straight Connector 39"/>
            <p:cNvCxnSpPr/>
            <p:nvPr/>
          </p:nvCxnSpPr>
          <p:spPr>
            <a:xfrm flipH="1">
              <a:off x="9308805" y="4079960"/>
              <a:ext cx="754381" cy="263440"/>
            </a:xfrm>
            <a:prstGeom prst="line">
              <a:avLst/>
            </a:prstGeom>
            <a:ln w="76200">
              <a:noFill/>
            </a:ln>
          </p:spPr>
          <p:style>
            <a:lnRef idx="3">
              <a:schemeClr val="accent2"/>
            </a:lnRef>
            <a:fillRef idx="0">
              <a:schemeClr val="accent2"/>
            </a:fillRef>
            <a:effectRef idx="2">
              <a:schemeClr val="accent2"/>
            </a:effectRef>
            <a:fontRef idx="minor">
              <a:schemeClr val="tx1"/>
            </a:fontRef>
          </p:style>
        </p:cxnSp>
      </p:grpSp>
      <p:pic>
        <p:nvPicPr>
          <p:cNvPr id="41"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5874849" y="4912664"/>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5970650" y="5460095"/>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6524083" y="5154877"/>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5064103" y="5629419"/>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4038666" y="5498160"/>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3885430" y="4899625"/>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Image result for banana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23290">
            <a:off x="3298179" y="5241078"/>
            <a:ext cx="787464" cy="42260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p:cNvPicPr>
            <a:picLocks noChangeAspect="1"/>
          </p:cNvPicPr>
          <p:nvPr/>
        </p:nvPicPr>
        <p:blipFill>
          <a:blip r:embed="rId17"/>
          <a:stretch>
            <a:fillRect/>
          </a:stretch>
        </p:blipFill>
        <p:spPr>
          <a:xfrm>
            <a:off x="3795199" y="4960809"/>
            <a:ext cx="471956" cy="419997"/>
          </a:xfrm>
          <a:prstGeom prst="rect">
            <a:avLst/>
          </a:prstGeom>
        </p:spPr>
      </p:pic>
      <p:pic>
        <p:nvPicPr>
          <p:cNvPr id="52" name="Picture 51"/>
          <p:cNvPicPr>
            <a:picLocks noChangeAspect="1"/>
          </p:cNvPicPr>
          <p:nvPr/>
        </p:nvPicPr>
        <p:blipFill>
          <a:blip r:embed="rId17"/>
          <a:stretch>
            <a:fillRect/>
          </a:stretch>
        </p:blipFill>
        <p:spPr>
          <a:xfrm>
            <a:off x="5135737" y="5761849"/>
            <a:ext cx="471956" cy="419997"/>
          </a:xfrm>
          <a:prstGeom prst="rect">
            <a:avLst/>
          </a:prstGeom>
        </p:spPr>
      </p:pic>
      <p:pic>
        <p:nvPicPr>
          <p:cNvPr id="53" name="Picture 52"/>
          <p:cNvPicPr>
            <a:picLocks noChangeAspect="1"/>
          </p:cNvPicPr>
          <p:nvPr/>
        </p:nvPicPr>
        <p:blipFill>
          <a:blip r:embed="rId17"/>
          <a:stretch>
            <a:fillRect/>
          </a:stretch>
        </p:blipFill>
        <p:spPr>
          <a:xfrm>
            <a:off x="5776110" y="4945401"/>
            <a:ext cx="471956" cy="419997"/>
          </a:xfrm>
          <a:prstGeom prst="rect">
            <a:avLst/>
          </a:prstGeom>
        </p:spPr>
      </p:pic>
      <p:pic>
        <p:nvPicPr>
          <p:cNvPr id="54" name="Picture 53"/>
          <p:cNvPicPr>
            <a:picLocks noChangeAspect="1"/>
          </p:cNvPicPr>
          <p:nvPr/>
        </p:nvPicPr>
        <p:blipFill>
          <a:blip r:embed="rId17"/>
          <a:stretch>
            <a:fillRect/>
          </a:stretch>
        </p:blipFill>
        <p:spPr>
          <a:xfrm>
            <a:off x="6457602" y="5223223"/>
            <a:ext cx="471956" cy="419997"/>
          </a:xfrm>
          <a:prstGeom prst="rect">
            <a:avLst/>
          </a:prstGeom>
        </p:spPr>
      </p:pic>
      <p:pic>
        <p:nvPicPr>
          <p:cNvPr id="55" name="Picture 54"/>
          <p:cNvPicPr>
            <a:picLocks noChangeAspect="1"/>
          </p:cNvPicPr>
          <p:nvPr/>
        </p:nvPicPr>
        <p:blipFill>
          <a:blip r:embed="rId17"/>
          <a:stretch>
            <a:fillRect/>
          </a:stretch>
        </p:blipFill>
        <p:spPr>
          <a:xfrm>
            <a:off x="6058369" y="5601778"/>
            <a:ext cx="471956" cy="419997"/>
          </a:xfrm>
          <a:prstGeom prst="rect">
            <a:avLst/>
          </a:prstGeom>
        </p:spPr>
      </p:pic>
      <p:pic>
        <p:nvPicPr>
          <p:cNvPr id="56" name="Picture 55"/>
          <p:cNvPicPr>
            <a:picLocks noChangeAspect="1"/>
          </p:cNvPicPr>
          <p:nvPr/>
        </p:nvPicPr>
        <p:blipFill>
          <a:blip r:embed="rId17"/>
          <a:stretch>
            <a:fillRect/>
          </a:stretch>
        </p:blipFill>
        <p:spPr>
          <a:xfrm>
            <a:off x="4004565" y="5519757"/>
            <a:ext cx="471956" cy="419997"/>
          </a:xfrm>
          <a:prstGeom prst="rect">
            <a:avLst/>
          </a:prstGeom>
        </p:spPr>
      </p:pic>
      <p:pic>
        <p:nvPicPr>
          <p:cNvPr id="58" name="Picture 57"/>
          <p:cNvPicPr>
            <a:picLocks noChangeAspect="1"/>
          </p:cNvPicPr>
          <p:nvPr/>
        </p:nvPicPr>
        <p:blipFill>
          <a:blip r:embed="rId17"/>
          <a:stretch>
            <a:fillRect/>
          </a:stretch>
        </p:blipFill>
        <p:spPr>
          <a:xfrm>
            <a:off x="3322853" y="5275689"/>
            <a:ext cx="471956" cy="419997"/>
          </a:xfrm>
          <a:prstGeom prst="rect">
            <a:avLst/>
          </a:prstGeom>
        </p:spPr>
      </p:pic>
      <p:pic>
        <p:nvPicPr>
          <p:cNvPr id="61" name="Picture 60"/>
          <p:cNvPicPr>
            <a:picLocks noChangeAspect="1"/>
          </p:cNvPicPr>
          <p:nvPr/>
        </p:nvPicPr>
        <p:blipFill>
          <a:blip r:embed="rId18"/>
          <a:stretch>
            <a:fillRect/>
          </a:stretch>
        </p:blipFill>
        <p:spPr>
          <a:xfrm rot="20573151">
            <a:off x="4128844" y="4922585"/>
            <a:ext cx="365742" cy="453849"/>
          </a:xfrm>
          <a:prstGeom prst="rect">
            <a:avLst/>
          </a:prstGeom>
        </p:spPr>
      </p:pic>
      <p:pic>
        <p:nvPicPr>
          <p:cNvPr id="62" name="Picture 61"/>
          <p:cNvPicPr>
            <a:picLocks noChangeAspect="1"/>
          </p:cNvPicPr>
          <p:nvPr/>
        </p:nvPicPr>
        <p:blipFill>
          <a:blip r:embed="rId18"/>
          <a:stretch>
            <a:fillRect/>
          </a:stretch>
        </p:blipFill>
        <p:spPr>
          <a:xfrm rot="20573151">
            <a:off x="6044395" y="4885303"/>
            <a:ext cx="365742" cy="453849"/>
          </a:xfrm>
          <a:prstGeom prst="rect">
            <a:avLst/>
          </a:prstGeom>
        </p:spPr>
      </p:pic>
      <p:pic>
        <p:nvPicPr>
          <p:cNvPr id="63" name="Picture 62"/>
          <p:cNvPicPr>
            <a:picLocks noChangeAspect="1"/>
          </p:cNvPicPr>
          <p:nvPr/>
        </p:nvPicPr>
        <p:blipFill>
          <a:blip r:embed="rId18"/>
          <a:stretch>
            <a:fillRect/>
          </a:stretch>
        </p:blipFill>
        <p:spPr>
          <a:xfrm rot="20573151">
            <a:off x="6584037" y="5141523"/>
            <a:ext cx="365742" cy="453849"/>
          </a:xfrm>
          <a:prstGeom prst="rect">
            <a:avLst/>
          </a:prstGeom>
        </p:spPr>
      </p:pic>
      <p:pic>
        <p:nvPicPr>
          <p:cNvPr id="64" name="Picture 63"/>
          <p:cNvPicPr>
            <a:picLocks noChangeAspect="1"/>
          </p:cNvPicPr>
          <p:nvPr/>
        </p:nvPicPr>
        <p:blipFill>
          <a:blip r:embed="rId18"/>
          <a:stretch>
            <a:fillRect/>
          </a:stretch>
        </p:blipFill>
        <p:spPr>
          <a:xfrm rot="20573151">
            <a:off x="6142095" y="5459437"/>
            <a:ext cx="365742" cy="453849"/>
          </a:xfrm>
          <a:prstGeom prst="rect">
            <a:avLst/>
          </a:prstGeom>
        </p:spPr>
      </p:pic>
      <p:pic>
        <p:nvPicPr>
          <p:cNvPr id="65" name="Picture 64"/>
          <p:cNvPicPr>
            <a:picLocks noChangeAspect="1"/>
          </p:cNvPicPr>
          <p:nvPr/>
        </p:nvPicPr>
        <p:blipFill>
          <a:blip r:embed="rId18"/>
          <a:stretch>
            <a:fillRect/>
          </a:stretch>
        </p:blipFill>
        <p:spPr>
          <a:xfrm rot="20573151">
            <a:off x="4942024" y="5648867"/>
            <a:ext cx="365742" cy="453849"/>
          </a:xfrm>
          <a:prstGeom prst="rect">
            <a:avLst/>
          </a:prstGeom>
        </p:spPr>
      </p:pic>
      <p:pic>
        <p:nvPicPr>
          <p:cNvPr id="66" name="Picture 65"/>
          <p:cNvPicPr>
            <a:picLocks noChangeAspect="1"/>
          </p:cNvPicPr>
          <p:nvPr/>
        </p:nvPicPr>
        <p:blipFill>
          <a:blip r:embed="rId18"/>
          <a:stretch>
            <a:fillRect/>
          </a:stretch>
        </p:blipFill>
        <p:spPr>
          <a:xfrm rot="20573151">
            <a:off x="4244907" y="5531899"/>
            <a:ext cx="365742" cy="453849"/>
          </a:xfrm>
          <a:prstGeom prst="rect">
            <a:avLst/>
          </a:prstGeom>
        </p:spPr>
      </p:pic>
      <p:pic>
        <p:nvPicPr>
          <p:cNvPr id="67" name="Picture 66"/>
          <p:cNvPicPr>
            <a:picLocks noChangeAspect="1"/>
          </p:cNvPicPr>
          <p:nvPr/>
        </p:nvPicPr>
        <p:blipFill>
          <a:blip r:embed="rId18"/>
          <a:stretch>
            <a:fillRect/>
          </a:stretch>
        </p:blipFill>
        <p:spPr>
          <a:xfrm rot="20573151">
            <a:off x="3493670" y="5228139"/>
            <a:ext cx="365742" cy="453849"/>
          </a:xfrm>
          <a:prstGeom prst="rect">
            <a:avLst/>
          </a:prstGeom>
        </p:spPr>
      </p:pic>
      <p:pic>
        <p:nvPicPr>
          <p:cNvPr id="68" name="Picture 67"/>
          <p:cNvPicPr>
            <a:picLocks noChangeAspect="1"/>
          </p:cNvPicPr>
          <p:nvPr/>
        </p:nvPicPr>
        <p:blipFill>
          <a:blip r:embed="rId19"/>
          <a:stretch>
            <a:fillRect/>
          </a:stretch>
        </p:blipFill>
        <p:spPr>
          <a:xfrm>
            <a:off x="3264563" y="5385877"/>
            <a:ext cx="938984" cy="310244"/>
          </a:xfrm>
          <a:prstGeom prst="rect">
            <a:avLst/>
          </a:prstGeom>
        </p:spPr>
      </p:pic>
      <p:pic>
        <p:nvPicPr>
          <p:cNvPr id="69" name="Picture 68"/>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264563" y="5368901"/>
            <a:ext cx="938984" cy="310244"/>
          </a:xfrm>
          <a:prstGeom prst="rect">
            <a:avLst/>
          </a:prstGeom>
        </p:spPr>
      </p:pic>
      <p:pic>
        <p:nvPicPr>
          <p:cNvPr id="71" name="Picture 70"/>
          <p:cNvPicPr>
            <a:picLocks noChangeAspect="1"/>
          </p:cNvPicPr>
          <p:nvPr/>
        </p:nvPicPr>
        <p:blipFill>
          <a:blip r:embed="rId19"/>
          <a:stretch>
            <a:fillRect/>
          </a:stretch>
        </p:blipFill>
        <p:spPr>
          <a:xfrm>
            <a:off x="3725240" y="5079952"/>
            <a:ext cx="938984" cy="310244"/>
          </a:xfrm>
          <a:prstGeom prst="rect">
            <a:avLst/>
          </a:prstGeom>
        </p:spPr>
      </p:pic>
      <p:pic>
        <p:nvPicPr>
          <p:cNvPr id="72" name="Picture 71"/>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725240" y="5062976"/>
            <a:ext cx="938984" cy="310244"/>
          </a:xfrm>
          <a:prstGeom prst="rect">
            <a:avLst/>
          </a:prstGeom>
        </p:spPr>
      </p:pic>
      <p:pic>
        <p:nvPicPr>
          <p:cNvPr id="73" name="Picture 72"/>
          <p:cNvPicPr>
            <a:picLocks noChangeAspect="1"/>
          </p:cNvPicPr>
          <p:nvPr/>
        </p:nvPicPr>
        <p:blipFill>
          <a:blip r:embed="rId19"/>
          <a:stretch>
            <a:fillRect/>
          </a:stretch>
        </p:blipFill>
        <p:spPr>
          <a:xfrm>
            <a:off x="3831303" y="5728915"/>
            <a:ext cx="938984" cy="310244"/>
          </a:xfrm>
          <a:prstGeom prst="rect">
            <a:avLst/>
          </a:prstGeom>
        </p:spPr>
      </p:pic>
      <p:pic>
        <p:nvPicPr>
          <p:cNvPr id="74" name="Picture 73"/>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831303" y="5711939"/>
            <a:ext cx="938984" cy="310244"/>
          </a:xfrm>
          <a:prstGeom prst="rect">
            <a:avLst/>
          </a:prstGeom>
        </p:spPr>
      </p:pic>
      <p:pic>
        <p:nvPicPr>
          <p:cNvPr id="1024" name="Picture 1023"/>
          <p:cNvPicPr>
            <a:picLocks noChangeAspect="1"/>
          </p:cNvPicPr>
          <p:nvPr/>
        </p:nvPicPr>
        <p:blipFill>
          <a:blip r:embed="rId22"/>
          <a:stretch>
            <a:fillRect/>
          </a:stretch>
        </p:blipFill>
        <p:spPr>
          <a:xfrm>
            <a:off x="3698037" y="5456609"/>
            <a:ext cx="868598" cy="1488379"/>
          </a:xfrm>
          <a:prstGeom prst="rect">
            <a:avLst/>
          </a:prstGeom>
        </p:spPr>
      </p:pic>
      <p:pic>
        <p:nvPicPr>
          <p:cNvPr id="75" name="Picture 74"/>
          <p:cNvPicPr>
            <a:picLocks noChangeAspect="1"/>
          </p:cNvPicPr>
          <p:nvPr/>
        </p:nvPicPr>
        <p:blipFill>
          <a:blip r:embed="rId19"/>
          <a:stretch>
            <a:fillRect/>
          </a:stretch>
        </p:blipFill>
        <p:spPr>
          <a:xfrm>
            <a:off x="4918093" y="5851406"/>
            <a:ext cx="938984" cy="310244"/>
          </a:xfrm>
          <a:prstGeom prst="rect">
            <a:avLst/>
          </a:prstGeom>
        </p:spPr>
      </p:pic>
      <p:pic>
        <p:nvPicPr>
          <p:cNvPr id="76" name="Picture 75"/>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4918093" y="5834430"/>
            <a:ext cx="938984" cy="310244"/>
          </a:xfrm>
          <a:prstGeom prst="rect">
            <a:avLst/>
          </a:prstGeom>
        </p:spPr>
      </p:pic>
      <p:pic>
        <p:nvPicPr>
          <p:cNvPr id="1031" name="Picture 1030"/>
          <p:cNvPicPr>
            <a:picLocks noChangeAspect="1"/>
          </p:cNvPicPr>
          <p:nvPr/>
        </p:nvPicPr>
        <p:blipFill>
          <a:blip r:embed="rId23"/>
          <a:stretch>
            <a:fillRect/>
          </a:stretch>
        </p:blipFill>
        <p:spPr>
          <a:xfrm>
            <a:off x="4879018" y="5395799"/>
            <a:ext cx="897293" cy="1523530"/>
          </a:xfrm>
          <a:prstGeom prst="rect">
            <a:avLst/>
          </a:prstGeom>
        </p:spPr>
      </p:pic>
      <p:pic>
        <p:nvPicPr>
          <p:cNvPr id="77" name="Picture 76"/>
          <p:cNvPicPr>
            <a:picLocks noChangeAspect="1"/>
          </p:cNvPicPr>
          <p:nvPr/>
        </p:nvPicPr>
        <p:blipFill>
          <a:blip r:embed="rId19"/>
          <a:stretch>
            <a:fillRect/>
          </a:stretch>
        </p:blipFill>
        <p:spPr>
          <a:xfrm>
            <a:off x="6063813" y="5677744"/>
            <a:ext cx="938984" cy="310244"/>
          </a:xfrm>
          <a:prstGeom prst="rect">
            <a:avLst/>
          </a:prstGeom>
        </p:spPr>
      </p:pic>
      <p:pic>
        <p:nvPicPr>
          <p:cNvPr id="78" name="Picture 77"/>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6063813" y="5660768"/>
            <a:ext cx="938984" cy="310244"/>
          </a:xfrm>
          <a:prstGeom prst="rect">
            <a:avLst/>
          </a:prstGeom>
        </p:spPr>
      </p:pic>
      <p:pic>
        <p:nvPicPr>
          <p:cNvPr id="79" name="Picture 78"/>
          <p:cNvPicPr>
            <a:picLocks noChangeAspect="1"/>
          </p:cNvPicPr>
          <p:nvPr/>
        </p:nvPicPr>
        <p:blipFill>
          <a:blip r:embed="rId19"/>
          <a:stretch>
            <a:fillRect/>
          </a:stretch>
        </p:blipFill>
        <p:spPr>
          <a:xfrm>
            <a:off x="6454145" y="5338504"/>
            <a:ext cx="938984" cy="310244"/>
          </a:xfrm>
          <a:prstGeom prst="rect">
            <a:avLst/>
          </a:prstGeom>
        </p:spPr>
      </p:pic>
      <p:pic>
        <p:nvPicPr>
          <p:cNvPr id="80" name="Picture 79"/>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6454145" y="5321528"/>
            <a:ext cx="938984" cy="310244"/>
          </a:xfrm>
          <a:prstGeom prst="rect">
            <a:avLst/>
          </a:prstGeom>
        </p:spPr>
      </p:pic>
      <p:pic>
        <p:nvPicPr>
          <p:cNvPr id="1027" name="Picture 1026"/>
          <p:cNvPicPr>
            <a:picLocks noChangeAspect="1"/>
          </p:cNvPicPr>
          <p:nvPr/>
        </p:nvPicPr>
        <p:blipFill>
          <a:blip r:embed="rId24"/>
          <a:stretch>
            <a:fillRect/>
          </a:stretch>
        </p:blipFill>
        <p:spPr>
          <a:xfrm>
            <a:off x="6176280" y="5335264"/>
            <a:ext cx="906200" cy="1552814"/>
          </a:xfrm>
          <a:prstGeom prst="rect">
            <a:avLst/>
          </a:prstGeom>
        </p:spPr>
      </p:pic>
      <p:pic>
        <p:nvPicPr>
          <p:cNvPr id="81" name="Picture 80"/>
          <p:cNvPicPr>
            <a:picLocks noChangeAspect="1"/>
          </p:cNvPicPr>
          <p:nvPr/>
        </p:nvPicPr>
        <p:blipFill>
          <a:blip r:embed="rId19"/>
          <a:stretch>
            <a:fillRect/>
          </a:stretch>
        </p:blipFill>
        <p:spPr>
          <a:xfrm>
            <a:off x="5712683" y="5100390"/>
            <a:ext cx="938984" cy="310244"/>
          </a:xfrm>
          <a:prstGeom prst="rect">
            <a:avLst/>
          </a:prstGeom>
        </p:spPr>
      </p:pic>
      <p:pic>
        <p:nvPicPr>
          <p:cNvPr id="82" name="Picture 81"/>
          <p:cNvPicPr>
            <a:picLocks noChangeAspect="1"/>
          </p:cNvPicPr>
          <p:nvPr/>
        </p:nvPicPr>
        <p:blipFill>
          <a:blip r:embed="rId20">
            <a:extLst>
              <a:ext uri="{BEBA8EAE-BF5A-486C-A8C5-ECC9F3942E4B}">
                <a14:imgProps xmlns:a14="http://schemas.microsoft.com/office/drawing/2010/main">
                  <a14:imgLayer r:embed="rId21">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5712683" y="5083414"/>
            <a:ext cx="938984" cy="310244"/>
          </a:xfrm>
          <a:prstGeom prst="rect">
            <a:avLst/>
          </a:prstGeom>
        </p:spPr>
      </p:pic>
      <p:pic>
        <p:nvPicPr>
          <p:cNvPr id="59" name="Picture 58"/>
          <p:cNvPicPr>
            <a:picLocks noChangeAspect="1"/>
          </p:cNvPicPr>
          <p:nvPr/>
        </p:nvPicPr>
        <p:blipFill>
          <a:blip r:embed="rId25"/>
          <a:stretch>
            <a:fillRect/>
          </a:stretch>
        </p:blipFill>
        <p:spPr>
          <a:xfrm>
            <a:off x="6936337" y="183203"/>
            <a:ext cx="4580766" cy="3103537"/>
          </a:xfrm>
          <a:prstGeom prst="rect">
            <a:avLst/>
          </a:prstGeom>
          <a:ln>
            <a:solidFill>
              <a:schemeClr val="tx1"/>
            </a:solidFill>
          </a:ln>
        </p:spPr>
      </p:pic>
      <p:grpSp>
        <p:nvGrpSpPr>
          <p:cNvPr id="60" name="Group 59"/>
          <p:cNvGrpSpPr/>
          <p:nvPr/>
        </p:nvGrpSpPr>
        <p:grpSpPr>
          <a:xfrm flipH="1">
            <a:off x="8034228" y="1075380"/>
            <a:ext cx="5518389" cy="2000364"/>
            <a:chOff x="-323530" y="1279032"/>
            <a:chExt cx="5518389" cy="2000364"/>
          </a:xfrm>
        </p:grpSpPr>
        <p:grpSp>
          <p:nvGrpSpPr>
            <p:cNvPr id="70" name="Group 69"/>
            <p:cNvGrpSpPr/>
            <p:nvPr/>
          </p:nvGrpSpPr>
          <p:grpSpPr>
            <a:xfrm>
              <a:off x="3209925" y="1450831"/>
              <a:ext cx="1899209" cy="1280472"/>
              <a:chOff x="6867525" y="3556949"/>
              <a:chExt cx="1899209" cy="1280472"/>
            </a:xfrm>
            <a:solidFill>
              <a:srgbClr val="CBCBC9">
                <a:alpha val="64000"/>
              </a:srgbClr>
            </a:solidFill>
          </p:grpSpPr>
          <p:sp>
            <p:nvSpPr>
              <p:cNvPr id="99" name="Freeform: Shape 201"/>
              <p:cNvSpPr/>
              <p:nvPr/>
            </p:nvSpPr>
            <p:spPr>
              <a:xfrm>
                <a:off x="7486650" y="3835885"/>
                <a:ext cx="1066800" cy="900112"/>
              </a:xfrm>
              <a:custGeom>
                <a:avLst/>
                <a:gdLst>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28650 w 866775"/>
                  <a:gd name="connsiteY5" fmla="*/ 952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90575 h 914400"/>
                  <a:gd name="connsiteX1" fmla="*/ 0 w 866775"/>
                  <a:gd name="connsiteY1" fmla="*/ 347662 h 914400"/>
                  <a:gd name="connsiteX2" fmla="*/ 133350 w 866775"/>
                  <a:gd name="connsiteY2" fmla="*/ 152400 h 914400"/>
                  <a:gd name="connsiteX3" fmla="*/ 242887 w 866775"/>
                  <a:gd name="connsiteY3" fmla="*/ 61912 h 914400"/>
                  <a:gd name="connsiteX4" fmla="*/ 271463 w 866775"/>
                  <a:gd name="connsiteY4" fmla="*/ 0 h 914400"/>
                  <a:gd name="connsiteX5" fmla="*/ 628650 w 866775"/>
                  <a:gd name="connsiteY5" fmla="*/ 123825 h 914400"/>
                  <a:gd name="connsiteX6" fmla="*/ 866775 w 866775"/>
                  <a:gd name="connsiteY6" fmla="*/ 776287 h 914400"/>
                  <a:gd name="connsiteX7" fmla="*/ 757237 w 866775"/>
                  <a:gd name="connsiteY7" fmla="*/ 904875 h 914400"/>
                  <a:gd name="connsiteX8" fmla="*/ 609600 w 866775"/>
                  <a:gd name="connsiteY8" fmla="*/ 804862 h 914400"/>
                  <a:gd name="connsiteX9" fmla="*/ 509587 w 866775"/>
                  <a:gd name="connsiteY9" fmla="*/ 914400 h 914400"/>
                  <a:gd name="connsiteX10" fmla="*/ 371475 w 866775"/>
                  <a:gd name="connsiteY10" fmla="*/ 804862 h 914400"/>
                  <a:gd name="connsiteX11" fmla="*/ 242887 w 866775"/>
                  <a:gd name="connsiteY11" fmla="*/ 900112 h 914400"/>
                  <a:gd name="connsiteX12" fmla="*/ 90487 w 866775"/>
                  <a:gd name="connsiteY12" fmla="*/ 790575 h 914400"/>
                  <a:gd name="connsiteX0" fmla="*/ 90487 w 866775"/>
                  <a:gd name="connsiteY0" fmla="*/ 790575 h 914400"/>
                  <a:gd name="connsiteX1" fmla="*/ 0 w 866775"/>
                  <a:gd name="connsiteY1" fmla="*/ 347662 h 914400"/>
                  <a:gd name="connsiteX2" fmla="*/ 38100 w 866775"/>
                  <a:gd name="connsiteY2" fmla="*/ 180975 h 914400"/>
                  <a:gd name="connsiteX3" fmla="*/ 242887 w 866775"/>
                  <a:gd name="connsiteY3" fmla="*/ 61912 h 914400"/>
                  <a:gd name="connsiteX4" fmla="*/ 271463 w 866775"/>
                  <a:gd name="connsiteY4" fmla="*/ 0 h 914400"/>
                  <a:gd name="connsiteX5" fmla="*/ 628650 w 866775"/>
                  <a:gd name="connsiteY5" fmla="*/ 123825 h 914400"/>
                  <a:gd name="connsiteX6" fmla="*/ 866775 w 866775"/>
                  <a:gd name="connsiteY6" fmla="*/ 776287 h 914400"/>
                  <a:gd name="connsiteX7" fmla="*/ 757237 w 866775"/>
                  <a:gd name="connsiteY7" fmla="*/ 904875 h 914400"/>
                  <a:gd name="connsiteX8" fmla="*/ 609600 w 866775"/>
                  <a:gd name="connsiteY8" fmla="*/ 804862 h 914400"/>
                  <a:gd name="connsiteX9" fmla="*/ 509587 w 866775"/>
                  <a:gd name="connsiteY9" fmla="*/ 914400 h 914400"/>
                  <a:gd name="connsiteX10" fmla="*/ 371475 w 866775"/>
                  <a:gd name="connsiteY10" fmla="*/ 804862 h 914400"/>
                  <a:gd name="connsiteX11" fmla="*/ 242887 w 866775"/>
                  <a:gd name="connsiteY11" fmla="*/ 900112 h 914400"/>
                  <a:gd name="connsiteX12" fmla="*/ 90487 w 866775"/>
                  <a:gd name="connsiteY12" fmla="*/ 790575 h 914400"/>
                  <a:gd name="connsiteX0" fmla="*/ 147637 w 923925"/>
                  <a:gd name="connsiteY0" fmla="*/ 790575 h 914400"/>
                  <a:gd name="connsiteX1" fmla="*/ 0 w 923925"/>
                  <a:gd name="connsiteY1" fmla="*/ 366712 h 914400"/>
                  <a:gd name="connsiteX2" fmla="*/ 95250 w 923925"/>
                  <a:gd name="connsiteY2" fmla="*/ 180975 h 914400"/>
                  <a:gd name="connsiteX3" fmla="*/ 300037 w 923925"/>
                  <a:gd name="connsiteY3" fmla="*/ 61912 h 914400"/>
                  <a:gd name="connsiteX4" fmla="*/ 328613 w 923925"/>
                  <a:gd name="connsiteY4" fmla="*/ 0 h 914400"/>
                  <a:gd name="connsiteX5" fmla="*/ 685800 w 923925"/>
                  <a:gd name="connsiteY5" fmla="*/ 123825 h 914400"/>
                  <a:gd name="connsiteX6" fmla="*/ 923925 w 923925"/>
                  <a:gd name="connsiteY6" fmla="*/ 776287 h 914400"/>
                  <a:gd name="connsiteX7" fmla="*/ 814387 w 923925"/>
                  <a:gd name="connsiteY7" fmla="*/ 904875 h 914400"/>
                  <a:gd name="connsiteX8" fmla="*/ 666750 w 923925"/>
                  <a:gd name="connsiteY8" fmla="*/ 804862 h 914400"/>
                  <a:gd name="connsiteX9" fmla="*/ 566737 w 923925"/>
                  <a:gd name="connsiteY9" fmla="*/ 914400 h 914400"/>
                  <a:gd name="connsiteX10" fmla="*/ 428625 w 923925"/>
                  <a:gd name="connsiteY10" fmla="*/ 804862 h 914400"/>
                  <a:gd name="connsiteX11" fmla="*/ 300037 w 923925"/>
                  <a:gd name="connsiteY11" fmla="*/ 900112 h 914400"/>
                  <a:gd name="connsiteX12" fmla="*/ 147637 w 923925"/>
                  <a:gd name="connsiteY12" fmla="*/ 790575 h 914400"/>
                  <a:gd name="connsiteX0" fmla="*/ 147637 w 923925"/>
                  <a:gd name="connsiteY0" fmla="*/ 790575 h 914400"/>
                  <a:gd name="connsiteX1" fmla="*/ 0 w 923925"/>
                  <a:gd name="connsiteY1" fmla="*/ 366712 h 914400"/>
                  <a:gd name="connsiteX2" fmla="*/ 95250 w 923925"/>
                  <a:gd name="connsiteY2" fmla="*/ 180975 h 914400"/>
                  <a:gd name="connsiteX3" fmla="*/ 300037 w 923925"/>
                  <a:gd name="connsiteY3" fmla="*/ 61912 h 914400"/>
                  <a:gd name="connsiteX4" fmla="*/ 328613 w 923925"/>
                  <a:gd name="connsiteY4" fmla="*/ 0 h 914400"/>
                  <a:gd name="connsiteX5" fmla="*/ 685800 w 923925"/>
                  <a:gd name="connsiteY5" fmla="*/ 123825 h 914400"/>
                  <a:gd name="connsiteX6" fmla="*/ 923925 w 923925"/>
                  <a:gd name="connsiteY6" fmla="*/ 776287 h 914400"/>
                  <a:gd name="connsiteX7" fmla="*/ 814387 w 923925"/>
                  <a:gd name="connsiteY7" fmla="*/ 904875 h 914400"/>
                  <a:gd name="connsiteX8" fmla="*/ 666750 w 923925"/>
                  <a:gd name="connsiteY8" fmla="*/ 804862 h 914400"/>
                  <a:gd name="connsiteX9" fmla="*/ 566737 w 923925"/>
                  <a:gd name="connsiteY9" fmla="*/ 914400 h 914400"/>
                  <a:gd name="connsiteX10" fmla="*/ 428625 w 923925"/>
                  <a:gd name="connsiteY10" fmla="*/ 804862 h 914400"/>
                  <a:gd name="connsiteX11" fmla="*/ 300037 w 923925"/>
                  <a:gd name="connsiteY11" fmla="*/ 900112 h 914400"/>
                  <a:gd name="connsiteX12" fmla="*/ 147637 w 923925"/>
                  <a:gd name="connsiteY12" fmla="*/ 790575 h 914400"/>
                  <a:gd name="connsiteX0" fmla="*/ 147637 w 923925"/>
                  <a:gd name="connsiteY0" fmla="*/ 790575 h 904942"/>
                  <a:gd name="connsiteX1" fmla="*/ 0 w 923925"/>
                  <a:gd name="connsiteY1" fmla="*/ 366712 h 904942"/>
                  <a:gd name="connsiteX2" fmla="*/ 95250 w 923925"/>
                  <a:gd name="connsiteY2" fmla="*/ 180975 h 904942"/>
                  <a:gd name="connsiteX3" fmla="*/ 300037 w 923925"/>
                  <a:gd name="connsiteY3" fmla="*/ 61912 h 904942"/>
                  <a:gd name="connsiteX4" fmla="*/ 328613 w 923925"/>
                  <a:gd name="connsiteY4" fmla="*/ 0 h 904942"/>
                  <a:gd name="connsiteX5" fmla="*/ 685800 w 923925"/>
                  <a:gd name="connsiteY5" fmla="*/ 123825 h 904942"/>
                  <a:gd name="connsiteX6" fmla="*/ 923925 w 923925"/>
                  <a:gd name="connsiteY6" fmla="*/ 776287 h 904942"/>
                  <a:gd name="connsiteX7" fmla="*/ 814387 w 923925"/>
                  <a:gd name="connsiteY7" fmla="*/ 904875 h 904942"/>
                  <a:gd name="connsiteX8" fmla="*/ 666750 w 923925"/>
                  <a:gd name="connsiteY8" fmla="*/ 804862 h 904942"/>
                  <a:gd name="connsiteX9" fmla="*/ 550384 w 923925"/>
                  <a:gd name="connsiteY9" fmla="*/ 895350 h 904942"/>
                  <a:gd name="connsiteX10" fmla="*/ 428625 w 923925"/>
                  <a:gd name="connsiteY10" fmla="*/ 804862 h 904942"/>
                  <a:gd name="connsiteX11" fmla="*/ 300037 w 923925"/>
                  <a:gd name="connsiteY11" fmla="*/ 900112 h 904942"/>
                  <a:gd name="connsiteX12" fmla="*/ 147637 w 923925"/>
                  <a:gd name="connsiteY12" fmla="*/ 790575 h 904942"/>
                  <a:gd name="connsiteX0" fmla="*/ 147637 w 923925"/>
                  <a:gd name="connsiteY0" fmla="*/ 790575 h 904942"/>
                  <a:gd name="connsiteX1" fmla="*/ 0 w 923925"/>
                  <a:gd name="connsiteY1" fmla="*/ 366712 h 904942"/>
                  <a:gd name="connsiteX2" fmla="*/ 95250 w 923925"/>
                  <a:gd name="connsiteY2" fmla="*/ 180975 h 904942"/>
                  <a:gd name="connsiteX3" fmla="*/ 300037 w 923925"/>
                  <a:gd name="connsiteY3" fmla="*/ 61912 h 904942"/>
                  <a:gd name="connsiteX4" fmla="*/ 328613 w 923925"/>
                  <a:gd name="connsiteY4" fmla="*/ 0 h 904942"/>
                  <a:gd name="connsiteX5" fmla="*/ 685800 w 923925"/>
                  <a:gd name="connsiteY5" fmla="*/ 123825 h 904942"/>
                  <a:gd name="connsiteX6" fmla="*/ 923925 w 923925"/>
                  <a:gd name="connsiteY6" fmla="*/ 776287 h 904942"/>
                  <a:gd name="connsiteX7" fmla="*/ 814387 w 923925"/>
                  <a:gd name="connsiteY7" fmla="*/ 904875 h 904942"/>
                  <a:gd name="connsiteX8" fmla="*/ 666750 w 923925"/>
                  <a:gd name="connsiteY8" fmla="*/ 804862 h 904942"/>
                  <a:gd name="connsiteX9" fmla="*/ 550384 w 923925"/>
                  <a:gd name="connsiteY9" fmla="*/ 895350 h 904942"/>
                  <a:gd name="connsiteX10" fmla="*/ 428625 w 923925"/>
                  <a:gd name="connsiteY10" fmla="*/ 804862 h 904942"/>
                  <a:gd name="connsiteX11" fmla="*/ 300037 w 923925"/>
                  <a:gd name="connsiteY11" fmla="*/ 900112 h 904942"/>
                  <a:gd name="connsiteX12" fmla="*/ 147637 w 923925"/>
                  <a:gd name="connsiteY12" fmla="*/ 790575 h 904942"/>
                  <a:gd name="connsiteX0" fmla="*/ 147637 w 923925"/>
                  <a:gd name="connsiteY0" fmla="*/ 790575 h 904942"/>
                  <a:gd name="connsiteX1" fmla="*/ 0 w 923925"/>
                  <a:gd name="connsiteY1" fmla="*/ 366712 h 904942"/>
                  <a:gd name="connsiteX2" fmla="*/ 95250 w 923925"/>
                  <a:gd name="connsiteY2" fmla="*/ 180975 h 904942"/>
                  <a:gd name="connsiteX3" fmla="*/ 300037 w 923925"/>
                  <a:gd name="connsiteY3" fmla="*/ 61912 h 904942"/>
                  <a:gd name="connsiteX4" fmla="*/ 328613 w 923925"/>
                  <a:gd name="connsiteY4" fmla="*/ 0 h 904942"/>
                  <a:gd name="connsiteX5" fmla="*/ 685800 w 923925"/>
                  <a:gd name="connsiteY5" fmla="*/ 123825 h 904942"/>
                  <a:gd name="connsiteX6" fmla="*/ 923925 w 923925"/>
                  <a:gd name="connsiteY6" fmla="*/ 776287 h 904942"/>
                  <a:gd name="connsiteX7" fmla="*/ 814387 w 923925"/>
                  <a:gd name="connsiteY7" fmla="*/ 904875 h 904942"/>
                  <a:gd name="connsiteX8" fmla="*/ 666750 w 923925"/>
                  <a:gd name="connsiteY8" fmla="*/ 804862 h 904942"/>
                  <a:gd name="connsiteX9" fmla="*/ 550384 w 923925"/>
                  <a:gd name="connsiteY9" fmla="*/ 895350 h 904942"/>
                  <a:gd name="connsiteX10" fmla="*/ 428625 w 923925"/>
                  <a:gd name="connsiteY10" fmla="*/ 804862 h 904942"/>
                  <a:gd name="connsiteX11" fmla="*/ 300037 w 923925"/>
                  <a:gd name="connsiteY11" fmla="*/ 900112 h 904942"/>
                  <a:gd name="connsiteX12" fmla="*/ 147637 w 923925"/>
                  <a:gd name="connsiteY12" fmla="*/ 790575 h 904942"/>
                  <a:gd name="connsiteX0" fmla="*/ 147637 w 923925"/>
                  <a:gd name="connsiteY0" fmla="*/ 790575 h 900112"/>
                  <a:gd name="connsiteX1" fmla="*/ 0 w 923925"/>
                  <a:gd name="connsiteY1" fmla="*/ 366712 h 900112"/>
                  <a:gd name="connsiteX2" fmla="*/ 95250 w 923925"/>
                  <a:gd name="connsiteY2" fmla="*/ 180975 h 900112"/>
                  <a:gd name="connsiteX3" fmla="*/ 300037 w 923925"/>
                  <a:gd name="connsiteY3" fmla="*/ 61912 h 900112"/>
                  <a:gd name="connsiteX4" fmla="*/ 328613 w 923925"/>
                  <a:gd name="connsiteY4" fmla="*/ 0 h 900112"/>
                  <a:gd name="connsiteX5" fmla="*/ 685800 w 923925"/>
                  <a:gd name="connsiteY5" fmla="*/ 123825 h 900112"/>
                  <a:gd name="connsiteX6" fmla="*/ 923925 w 923925"/>
                  <a:gd name="connsiteY6" fmla="*/ 776287 h 900112"/>
                  <a:gd name="connsiteX7" fmla="*/ 810299 w 923925"/>
                  <a:gd name="connsiteY7" fmla="*/ 881063 h 900112"/>
                  <a:gd name="connsiteX8" fmla="*/ 666750 w 923925"/>
                  <a:gd name="connsiteY8" fmla="*/ 804862 h 900112"/>
                  <a:gd name="connsiteX9" fmla="*/ 550384 w 923925"/>
                  <a:gd name="connsiteY9" fmla="*/ 895350 h 900112"/>
                  <a:gd name="connsiteX10" fmla="*/ 428625 w 923925"/>
                  <a:gd name="connsiteY10" fmla="*/ 804862 h 900112"/>
                  <a:gd name="connsiteX11" fmla="*/ 300037 w 923925"/>
                  <a:gd name="connsiteY11" fmla="*/ 900112 h 900112"/>
                  <a:gd name="connsiteX12" fmla="*/ 147637 w 923925"/>
                  <a:gd name="connsiteY12" fmla="*/ 790575 h 900112"/>
                  <a:gd name="connsiteX0" fmla="*/ 147637 w 923925"/>
                  <a:gd name="connsiteY0" fmla="*/ 790575 h 900112"/>
                  <a:gd name="connsiteX1" fmla="*/ 0 w 923925"/>
                  <a:gd name="connsiteY1" fmla="*/ 366712 h 900112"/>
                  <a:gd name="connsiteX2" fmla="*/ 95250 w 923925"/>
                  <a:gd name="connsiteY2" fmla="*/ 180975 h 900112"/>
                  <a:gd name="connsiteX3" fmla="*/ 300037 w 923925"/>
                  <a:gd name="connsiteY3" fmla="*/ 61912 h 900112"/>
                  <a:gd name="connsiteX4" fmla="*/ 328613 w 923925"/>
                  <a:gd name="connsiteY4" fmla="*/ 0 h 900112"/>
                  <a:gd name="connsiteX5" fmla="*/ 685800 w 923925"/>
                  <a:gd name="connsiteY5" fmla="*/ 123825 h 900112"/>
                  <a:gd name="connsiteX6" fmla="*/ 923925 w 923925"/>
                  <a:gd name="connsiteY6" fmla="*/ 776287 h 900112"/>
                  <a:gd name="connsiteX7" fmla="*/ 810299 w 923925"/>
                  <a:gd name="connsiteY7" fmla="*/ 881063 h 900112"/>
                  <a:gd name="connsiteX8" fmla="*/ 666750 w 923925"/>
                  <a:gd name="connsiteY8" fmla="*/ 804862 h 900112"/>
                  <a:gd name="connsiteX9" fmla="*/ 550384 w 923925"/>
                  <a:gd name="connsiteY9" fmla="*/ 895350 h 900112"/>
                  <a:gd name="connsiteX10" fmla="*/ 428625 w 923925"/>
                  <a:gd name="connsiteY10" fmla="*/ 804862 h 900112"/>
                  <a:gd name="connsiteX11" fmla="*/ 300037 w 923925"/>
                  <a:gd name="connsiteY11" fmla="*/ 900112 h 900112"/>
                  <a:gd name="connsiteX12" fmla="*/ 147637 w 923925"/>
                  <a:gd name="connsiteY12" fmla="*/ 790575 h 900112"/>
                  <a:gd name="connsiteX0" fmla="*/ 147637 w 915749"/>
                  <a:gd name="connsiteY0" fmla="*/ 790575 h 900112"/>
                  <a:gd name="connsiteX1" fmla="*/ 0 w 915749"/>
                  <a:gd name="connsiteY1" fmla="*/ 366712 h 900112"/>
                  <a:gd name="connsiteX2" fmla="*/ 95250 w 915749"/>
                  <a:gd name="connsiteY2" fmla="*/ 180975 h 900112"/>
                  <a:gd name="connsiteX3" fmla="*/ 300037 w 915749"/>
                  <a:gd name="connsiteY3" fmla="*/ 61912 h 900112"/>
                  <a:gd name="connsiteX4" fmla="*/ 328613 w 915749"/>
                  <a:gd name="connsiteY4" fmla="*/ 0 h 900112"/>
                  <a:gd name="connsiteX5" fmla="*/ 685800 w 915749"/>
                  <a:gd name="connsiteY5" fmla="*/ 123825 h 900112"/>
                  <a:gd name="connsiteX6" fmla="*/ 915749 w 915749"/>
                  <a:gd name="connsiteY6" fmla="*/ 747712 h 900112"/>
                  <a:gd name="connsiteX7" fmla="*/ 810299 w 915749"/>
                  <a:gd name="connsiteY7" fmla="*/ 881063 h 900112"/>
                  <a:gd name="connsiteX8" fmla="*/ 666750 w 915749"/>
                  <a:gd name="connsiteY8" fmla="*/ 804862 h 900112"/>
                  <a:gd name="connsiteX9" fmla="*/ 550384 w 915749"/>
                  <a:gd name="connsiteY9" fmla="*/ 895350 h 900112"/>
                  <a:gd name="connsiteX10" fmla="*/ 428625 w 915749"/>
                  <a:gd name="connsiteY10" fmla="*/ 804862 h 900112"/>
                  <a:gd name="connsiteX11" fmla="*/ 300037 w 915749"/>
                  <a:gd name="connsiteY11" fmla="*/ 900112 h 900112"/>
                  <a:gd name="connsiteX12" fmla="*/ 147637 w 915749"/>
                  <a:gd name="connsiteY12" fmla="*/ 790575 h 90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5749" h="900112">
                    <a:moveTo>
                      <a:pt x="147637" y="790575"/>
                    </a:moveTo>
                    <a:lnTo>
                      <a:pt x="0" y="366712"/>
                    </a:lnTo>
                    <a:lnTo>
                      <a:pt x="95250" y="180975"/>
                    </a:lnTo>
                    <a:lnTo>
                      <a:pt x="300037" y="61912"/>
                    </a:lnTo>
                    <a:lnTo>
                      <a:pt x="328613" y="0"/>
                    </a:lnTo>
                    <a:lnTo>
                      <a:pt x="685800" y="123825"/>
                    </a:lnTo>
                    <a:lnTo>
                      <a:pt x="915749" y="747712"/>
                    </a:lnTo>
                    <a:cubicBezTo>
                      <a:pt x="879236" y="790575"/>
                      <a:pt x="851799" y="871538"/>
                      <a:pt x="810299" y="881063"/>
                    </a:cubicBezTo>
                    <a:cubicBezTo>
                      <a:pt x="768799" y="890588"/>
                      <a:pt x="720724" y="876300"/>
                      <a:pt x="666750" y="804862"/>
                    </a:cubicBezTo>
                    <a:cubicBezTo>
                      <a:pt x="628650" y="879475"/>
                      <a:pt x="619800" y="882649"/>
                      <a:pt x="550384" y="895350"/>
                    </a:cubicBezTo>
                    <a:cubicBezTo>
                      <a:pt x="481884" y="882649"/>
                      <a:pt x="474662" y="855662"/>
                      <a:pt x="428625" y="804862"/>
                    </a:cubicBezTo>
                    <a:cubicBezTo>
                      <a:pt x="385762" y="855662"/>
                      <a:pt x="361950" y="877887"/>
                      <a:pt x="300037" y="900112"/>
                    </a:cubicBezTo>
                    <a:cubicBezTo>
                      <a:pt x="200221" y="892176"/>
                      <a:pt x="198437" y="827087"/>
                      <a:pt x="147637" y="790575"/>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100" name="Freeform: Shape 202"/>
              <p:cNvSpPr/>
              <p:nvPr/>
            </p:nvSpPr>
            <p:spPr>
              <a:xfrm>
                <a:off x="6867525" y="3556949"/>
                <a:ext cx="1899209" cy="1280472"/>
              </a:xfrm>
              <a:custGeom>
                <a:avLst/>
                <a:gdLst>
                  <a:gd name="connsiteX0" fmla="*/ 209550 w 1895475"/>
                  <a:gd name="connsiteY0" fmla="*/ 1209675 h 1276350"/>
                  <a:gd name="connsiteX1" fmla="*/ 0 w 1895475"/>
                  <a:gd name="connsiteY1" fmla="*/ 609600 h 1276350"/>
                  <a:gd name="connsiteX2" fmla="*/ 261938 w 1895475"/>
                  <a:gd name="connsiteY2" fmla="*/ 533400 h 1276350"/>
                  <a:gd name="connsiteX3" fmla="*/ 904875 w 1895475"/>
                  <a:gd name="connsiteY3" fmla="*/ 0 h 1276350"/>
                  <a:gd name="connsiteX4" fmla="*/ 1533525 w 1895475"/>
                  <a:gd name="connsiteY4" fmla="*/ 280987 h 1276350"/>
                  <a:gd name="connsiteX5" fmla="*/ 1895475 w 1895475"/>
                  <a:gd name="connsiteY5" fmla="*/ 904875 h 1276350"/>
                  <a:gd name="connsiteX6" fmla="*/ 1847850 w 1895475"/>
                  <a:gd name="connsiteY6" fmla="*/ 1023937 h 1276350"/>
                  <a:gd name="connsiteX7" fmla="*/ 1681163 w 1895475"/>
                  <a:gd name="connsiteY7" fmla="*/ 1038225 h 1276350"/>
                  <a:gd name="connsiteX8" fmla="*/ 1371600 w 1895475"/>
                  <a:gd name="connsiteY8" fmla="*/ 504825 h 1276350"/>
                  <a:gd name="connsiteX9" fmla="*/ 1085850 w 1895475"/>
                  <a:gd name="connsiteY9" fmla="*/ 357187 h 1276350"/>
                  <a:gd name="connsiteX10" fmla="*/ 766763 w 1895475"/>
                  <a:gd name="connsiteY10" fmla="*/ 623887 h 1276350"/>
                  <a:gd name="connsiteX11" fmla="*/ 833438 w 1895475"/>
                  <a:gd name="connsiteY11" fmla="*/ 814387 h 1276350"/>
                  <a:gd name="connsiteX12" fmla="*/ 1538288 w 1895475"/>
                  <a:gd name="connsiteY12" fmla="*/ 781050 h 1276350"/>
                  <a:gd name="connsiteX13" fmla="*/ 1643063 w 1895475"/>
                  <a:gd name="connsiteY13" fmla="*/ 823912 h 1276350"/>
                  <a:gd name="connsiteX14" fmla="*/ 1666875 w 1895475"/>
                  <a:gd name="connsiteY14" fmla="*/ 990600 h 1276350"/>
                  <a:gd name="connsiteX15" fmla="*/ 1600200 w 1895475"/>
                  <a:gd name="connsiteY15" fmla="*/ 1071562 h 1276350"/>
                  <a:gd name="connsiteX16" fmla="*/ 828675 w 1895475"/>
                  <a:gd name="connsiteY16" fmla="*/ 1104900 h 1276350"/>
                  <a:gd name="connsiteX17" fmla="*/ 566738 w 1895475"/>
                  <a:gd name="connsiteY17" fmla="*/ 1276350 h 1276350"/>
                  <a:gd name="connsiteX18" fmla="*/ 209550 w 1895475"/>
                  <a:gd name="connsiteY18" fmla="*/ 1209675 h 1276350"/>
                  <a:gd name="connsiteX0" fmla="*/ 209550 w 1895475"/>
                  <a:gd name="connsiteY0" fmla="*/ 1209675 h 1277803"/>
                  <a:gd name="connsiteX1" fmla="*/ 0 w 1895475"/>
                  <a:gd name="connsiteY1" fmla="*/ 609600 h 1277803"/>
                  <a:gd name="connsiteX2" fmla="*/ 261938 w 1895475"/>
                  <a:gd name="connsiteY2" fmla="*/ 533400 h 1277803"/>
                  <a:gd name="connsiteX3" fmla="*/ 904875 w 1895475"/>
                  <a:gd name="connsiteY3" fmla="*/ 0 h 1277803"/>
                  <a:gd name="connsiteX4" fmla="*/ 1533525 w 1895475"/>
                  <a:gd name="connsiteY4" fmla="*/ 280987 h 1277803"/>
                  <a:gd name="connsiteX5" fmla="*/ 1895475 w 1895475"/>
                  <a:gd name="connsiteY5" fmla="*/ 904875 h 1277803"/>
                  <a:gd name="connsiteX6" fmla="*/ 1847850 w 1895475"/>
                  <a:gd name="connsiteY6" fmla="*/ 1023937 h 1277803"/>
                  <a:gd name="connsiteX7" fmla="*/ 1681163 w 1895475"/>
                  <a:gd name="connsiteY7" fmla="*/ 1038225 h 1277803"/>
                  <a:gd name="connsiteX8" fmla="*/ 1371600 w 1895475"/>
                  <a:gd name="connsiteY8" fmla="*/ 504825 h 1277803"/>
                  <a:gd name="connsiteX9" fmla="*/ 1085850 w 1895475"/>
                  <a:gd name="connsiteY9" fmla="*/ 357187 h 1277803"/>
                  <a:gd name="connsiteX10" fmla="*/ 766763 w 1895475"/>
                  <a:gd name="connsiteY10" fmla="*/ 623887 h 1277803"/>
                  <a:gd name="connsiteX11" fmla="*/ 833438 w 1895475"/>
                  <a:gd name="connsiteY11" fmla="*/ 814387 h 1277803"/>
                  <a:gd name="connsiteX12" fmla="*/ 1538288 w 1895475"/>
                  <a:gd name="connsiteY12" fmla="*/ 781050 h 1277803"/>
                  <a:gd name="connsiteX13" fmla="*/ 1643063 w 1895475"/>
                  <a:gd name="connsiteY13" fmla="*/ 823912 h 1277803"/>
                  <a:gd name="connsiteX14" fmla="*/ 1666875 w 1895475"/>
                  <a:gd name="connsiteY14" fmla="*/ 990600 h 1277803"/>
                  <a:gd name="connsiteX15" fmla="*/ 1600200 w 1895475"/>
                  <a:gd name="connsiteY15" fmla="*/ 1071562 h 1277803"/>
                  <a:gd name="connsiteX16" fmla="*/ 828675 w 1895475"/>
                  <a:gd name="connsiteY16" fmla="*/ 1104900 h 1277803"/>
                  <a:gd name="connsiteX17" fmla="*/ 566738 w 1895475"/>
                  <a:gd name="connsiteY17" fmla="*/ 1276350 h 1277803"/>
                  <a:gd name="connsiteX18" fmla="*/ 209550 w 1895475"/>
                  <a:gd name="connsiteY18" fmla="*/ 1209675 h 1277803"/>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371600 w 1895475"/>
                  <a:gd name="connsiteY8" fmla="*/ 504825 h 1280472"/>
                  <a:gd name="connsiteX9" fmla="*/ 1085850 w 1895475"/>
                  <a:gd name="connsiteY9" fmla="*/ 357187 h 1280472"/>
                  <a:gd name="connsiteX10" fmla="*/ 766763 w 1895475"/>
                  <a:gd name="connsiteY10" fmla="*/ 623887 h 1280472"/>
                  <a:gd name="connsiteX11" fmla="*/ 833438 w 1895475"/>
                  <a:gd name="connsiteY11" fmla="*/ 814387 h 1280472"/>
                  <a:gd name="connsiteX12" fmla="*/ 1538288 w 1895475"/>
                  <a:gd name="connsiteY12" fmla="*/ 781050 h 1280472"/>
                  <a:gd name="connsiteX13" fmla="*/ 1643063 w 1895475"/>
                  <a:gd name="connsiteY13" fmla="*/ 823912 h 1280472"/>
                  <a:gd name="connsiteX14" fmla="*/ 1666875 w 1895475"/>
                  <a:gd name="connsiteY14" fmla="*/ 990600 h 1280472"/>
                  <a:gd name="connsiteX15" fmla="*/ 1600200 w 1895475"/>
                  <a:gd name="connsiteY15" fmla="*/ 1071562 h 1280472"/>
                  <a:gd name="connsiteX16" fmla="*/ 828675 w 1895475"/>
                  <a:gd name="connsiteY16" fmla="*/ 1104900 h 1280472"/>
                  <a:gd name="connsiteX17" fmla="*/ 566738 w 1895475"/>
                  <a:gd name="connsiteY17" fmla="*/ 1276350 h 1280472"/>
                  <a:gd name="connsiteX18" fmla="*/ 209550 w 1895475"/>
                  <a:gd name="connsiteY18"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66875 w 1895475"/>
                  <a:gd name="connsiteY8" fmla="*/ 709611 h 1280472"/>
                  <a:gd name="connsiteX9" fmla="*/ 1371600 w 1895475"/>
                  <a:gd name="connsiteY9" fmla="*/ 504825 h 1280472"/>
                  <a:gd name="connsiteX10" fmla="*/ 1085850 w 1895475"/>
                  <a:gd name="connsiteY10" fmla="*/ 357187 h 1280472"/>
                  <a:gd name="connsiteX11" fmla="*/ 766763 w 1895475"/>
                  <a:gd name="connsiteY11" fmla="*/ 623887 h 1280472"/>
                  <a:gd name="connsiteX12" fmla="*/ 833438 w 1895475"/>
                  <a:gd name="connsiteY12" fmla="*/ 814387 h 1280472"/>
                  <a:gd name="connsiteX13" fmla="*/ 1538288 w 1895475"/>
                  <a:gd name="connsiteY13" fmla="*/ 781050 h 1280472"/>
                  <a:gd name="connsiteX14" fmla="*/ 1643063 w 1895475"/>
                  <a:gd name="connsiteY14" fmla="*/ 823912 h 1280472"/>
                  <a:gd name="connsiteX15" fmla="*/ 1666875 w 1895475"/>
                  <a:gd name="connsiteY15" fmla="*/ 990600 h 1280472"/>
                  <a:gd name="connsiteX16" fmla="*/ 1600200 w 1895475"/>
                  <a:gd name="connsiteY16" fmla="*/ 1071562 h 1280472"/>
                  <a:gd name="connsiteX17" fmla="*/ 828675 w 1895475"/>
                  <a:gd name="connsiteY17" fmla="*/ 1104900 h 1280472"/>
                  <a:gd name="connsiteX18" fmla="*/ 566738 w 1895475"/>
                  <a:gd name="connsiteY18" fmla="*/ 1276350 h 1280472"/>
                  <a:gd name="connsiteX19" fmla="*/ 209550 w 1895475"/>
                  <a:gd name="connsiteY19"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666875 w 1895475"/>
                  <a:gd name="connsiteY9" fmla="*/ 709611 h 1280472"/>
                  <a:gd name="connsiteX10" fmla="*/ 1371600 w 1895475"/>
                  <a:gd name="connsiteY10" fmla="*/ 504825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38288 w 1895475"/>
                  <a:gd name="connsiteY14" fmla="*/ 781050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666875 w 1895475"/>
                  <a:gd name="connsiteY9" fmla="*/ 709611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38288 w 1895475"/>
                  <a:gd name="connsiteY14" fmla="*/ 781050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38288 w 1895475"/>
                  <a:gd name="connsiteY14" fmla="*/ 781050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1643063 w 1895475"/>
                  <a:gd name="connsiteY15" fmla="*/ 823912 h 1280472"/>
                  <a:gd name="connsiteX16" fmla="*/ 1666875 w 1895475"/>
                  <a:gd name="connsiteY16" fmla="*/ 990600 h 1280472"/>
                  <a:gd name="connsiteX17" fmla="*/ 828675 w 1895475"/>
                  <a:gd name="connsiteY17" fmla="*/ 1104900 h 1280472"/>
                  <a:gd name="connsiteX18" fmla="*/ 566738 w 1895475"/>
                  <a:gd name="connsiteY18" fmla="*/ 1276350 h 1280472"/>
                  <a:gd name="connsiteX19" fmla="*/ 209550 w 1895475"/>
                  <a:gd name="connsiteY19"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1643063 w 1895475"/>
                  <a:gd name="connsiteY15" fmla="*/ 823912 h 1280472"/>
                  <a:gd name="connsiteX16" fmla="*/ 828675 w 1895475"/>
                  <a:gd name="connsiteY16" fmla="*/ 1104900 h 1280472"/>
                  <a:gd name="connsiteX17" fmla="*/ 566738 w 1895475"/>
                  <a:gd name="connsiteY17" fmla="*/ 1276350 h 1280472"/>
                  <a:gd name="connsiteX18" fmla="*/ 209550 w 1895475"/>
                  <a:gd name="connsiteY18"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828675 w 1895475"/>
                  <a:gd name="connsiteY15" fmla="*/ 1104900 h 1280472"/>
                  <a:gd name="connsiteX16" fmla="*/ 566738 w 1895475"/>
                  <a:gd name="connsiteY16" fmla="*/ 1276350 h 1280472"/>
                  <a:gd name="connsiteX17" fmla="*/ 209550 w 1895475"/>
                  <a:gd name="connsiteY17"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9209"/>
                  <a:gd name="connsiteY0" fmla="*/ 1209675 h 1280472"/>
                  <a:gd name="connsiteX1" fmla="*/ 0 w 1899209"/>
                  <a:gd name="connsiteY1" fmla="*/ 609600 h 1280472"/>
                  <a:gd name="connsiteX2" fmla="*/ 261938 w 1899209"/>
                  <a:gd name="connsiteY2" fmla="*/ 533400 h 1280472"/>
                  <a:gd name="connsiteX3" fmla="*/ 904875 w 1899209"/>
                  <a:gd name="connsiteY3" fmla="*/ 0 h 1280472"/>
                  <a:gd name="connsiteX4" fmla="*/ 1533525 w 1899209"/>
                  <a:gd name="connsiteY4" fmla="*/ 280987 h 1280472"/>
                  <a:gd name="connsiteX5" fmla="*/ 1895475 w 1899209"/>
                  <a:gd name="connsiteY5" fmla="*/ 904875 h 1280472"/>
                  <a:gd name="connsiteX6" fmla="*/ 1847850 w 1899209"/>
                  <a:gd name="connsiteY6" fmla="*/ 1023937 h 1280472"/>
                  <a:gd name="connsiteX7" fmla="*/ 1681163 w 1899209"/>
                  <a:gd name="connsiteY7" fmla="*/ 1038225 h 1280472"/>
                  <a:gd name="connsiteX8" fmla="*/ 1628776 w 1899209"/>
                  <a:gd name="connsiteY8" fmla="*/ 923924 h 1280472"/>
                  <a:gd name="connsiteX9" fmla="*/ 1476375 w 1899209"/>
                  <a:gd name="connsiteY9" fmla="*/ 681036 h 1280472"/>
                  <a:gd name="connsiteX10" fmla="*/ 1385887 w 1899209"/>
                  <a:gd name="connsiteY10" fmla="*/ 519112 h 1280472"/>
                  <a:gd name="connsiteX11" fmla="*/ 1085850 w 1899209"/>
                  <a:gd name="connsiteY11" fmla="*/ 357187 h 1280472"/>
                  <a:gd name="connsiteX12" fmla="*/ 766763 w 1899209"/>
                  <a:gd name="connsiteY12" fmla="*/ 623887 h 1280472"/>
                  <a:gd name="connsiteX13" fmla="*/ 833438 w 1899209"/>
                  <a:gd name="connsiteY13" fmla="*/ 814387 h 1280472"/>
                  <a:gd name="connsiteX14" fmla="*/ 828675 w 1899209"/>
                  <a:gd name="connsiteY14" fmla="*/ 1104900 h 1280472"/>
                  <a:gd name="connsiteX15" fmla="*/ 566738 w 1899209"/>
                  <a:gd name="connsiteY15" fmla="*/ 1276350 h 1280472"/>
                  <a:gd name="connsiteX16" fmla="*/ 209550 w 1899209"/>
                  <a:gd name="connsiteY16" fmla="*/ 1209675 h 1280472"/>
                  <a:gd name="connsiteX0" fmla="*/ 209550 w 1899209"/>
                  <a:gd name="connsiteY0" fmla="*/ 1209675 h 1280472"/>
                  <a:gd name="connsiteX1" fmla="*/ 0 w 1899209"/>
                  <a:gd name="connsiteY1" fmla="*/ 609600 h 1280472"/>
                  <a:gd name="connsiteX2" fmla="*/ 261938 w 1899209"/>
                  <a:gd name="connsiteY2" fmla="*/ 533400 h 1280472"/>
                  <a:gd name="connsiteX3" fmla="*/ 904875 w 1899209"/>
                  <a:gd name="connsiteY3" fmla="*/ 0 h 1280472"/>
                  <a:gd name="connsiteX4" fmla="*/ 1533525 w 1899209"/>
                  <a:gd name="connsiteY4" fmla="*/ 280987 h 1280472"/>
                  <a:gd name="connsiteX5" fmla="*/ 1895475 w 1899209"/>
                  <a:gd name="connsiteY5" fmla="*/ 904875 h 1280472"/>
                  <a:gd name="connsiteX6" fmla="*/ 1847850 w 1899209"/>
                  <a:gd name="connsiteY6" fmla="*/ 1023937 h 1280472"/>
                  <a:gd name="connsiteX7" fmla="*/ 1681163 w 1899209"/>
                  <a:gd name="connsiteY7" fmla="*/ 1038225 h 1280472"/>
                  <a:gd name="connsiteX8" fmla="*/ 1628776 w 1899209"/>
                  <a:gd name="connsiteY8" fmla="*/ 923924 h 1280472"/>
                  <a:gd name="connsiteX9" fmla="*/ 1476375 w 1899209"/>
                  <a:gd name="connsiteY9" fmla="*/ 681036 h 1280472"/>
                  <a:gd name="connsiteX10" fmla="*/ 1385887 w 1899209"/>
                  <a:gd name="connsiteY10" fmla="*/ 519112 h 1280472"/>
                  <a:gd name="connsiteX11" fmla="*/ 1085850 w 1899209"/>
                  <a:gd name="connsiteY11" fmla="*/ 357187 h 1280472"/>
                  <a:gd name="connsiteX12" fmla="*/ 766763 w 1899209"/>
                  <a:gd name="connsiteY12" fmla="*/ 623887 h 1280472"/>
                  <a:gd name="connsiteX13" fmla="*/ 833438 w 1899209"/>
                  <a:gd name="connsiteY13" fmla="*/ 814387 h 1280472"/>
                  <a:gd name="connsiteX14" fmla="*/ 828675 w 1899209"/>
                  <a:gd name="connsiteY14" fmla="*/ 1104900 h 1280472"/>
                  <a:gd name="connsiteX15" fmla="*/ 566738 w 1899209"/>
                  <a:gd name="connsiteY15" fmla="*/ 1276350 h 1280472"/>
                  <a:gd name="connsiteX16" fmla="*/ 209550 w 1899209"/>
                  <a:gd name="connsiteY16" fmla="*/ 1209675 h 1280472"/>
                  <a:gd name="connsiteX0" fmla="*/ 209550 w 1899209"/>
                  <a:gd name="connsiteY0" fmla="*/ 1209675 h 1280472"/>
                  <a:gd name="connsiteX1" fmla="*/ 0 w 1899209"/>
                  <a:gd name="connsiteY1" fmla="*/ 609600 h 1280472"/>
                  <a:gd name="connsiteX2" fmla="*/ 261938 w 1899209"/>
                  <a:gd name="connsiteY2" fmla="*/ 533400 h 1280472"/>
                  <a:gd name="connsiteX3" fmla="*/ 904875 w 1899209"/>
                  <a:gd name="connsiteY3" fmla="*/ 0 h 1280472"/>
                  <a:gd name="connsiteX4" fmla="*/ 1533525 w 1899209"/>
                  <a:gd name="connsiteY4" fmla="*/ 280987 h 1280472"/>
                  <a:gd name="connsiteX5" fmla="*/ 1895475 w 1899209"/>
                  <a:gd name="connsiteY5" fmla="*/ 904875 h 1280472"/>
                  <a:gd name="connsiteX6" fmla="*/ 1847850 w 1899209"/>
                  <a:gd name="connsiteY6" fmla="*/ 1023937 h 1280472"/>
                  <a:gd name="connsiteX7" fmla="*/ 1681163 w 1899209"/>
                  <a:gd name="connsiteY7" fmla="*/ 1038225 h 1280472"/>
                  <a:gd name="connsiteX8" fmla="*/ 1609726 w 1899209"/>
                  <a:gd name="connsiteY8" fmla="*/ 928687 h 1280472"/>
                  <a:gd name="connsiteX9" fmla="*/ 1476375 w 1899209"/>
                  <a:gd name="connsiteY9" fmla="*/ 681036 h 1280472"/>
                  <a:gd name="connsiteX10" fmla="*/ 1385887 w 1899209"/>
                  <a:gd name="connsiteY10" fmla="*/ 519112 h 1280472"/>
                  <a:gd name="connsiteX11" fmla="*/ 1085850 w 1899209"/>
                  <a:gd name="connsiteY11" fmla="*/ 357187 h 1280472"/>
                  <a:gd name="connsiteX12" fmla="*/ 766763 w 1899209"/>
                  <a:gd name="connsiteY12" fmla="*/ 623887 h 1280472"/>
                  <a:gd name="connsiteX13" fmla="*/ 833438 w 1899209"/>
                  <a:gd name="connsiteY13" fmla="*/ 814387 h 1280472"/>
                  <a:gd name="connsiteX14" fmla="*/ 828675 w 1899209"/>
                  <a:gd name="connsiteY14" fmla="*/ 1104900 h 1280472"/>
                  <a:gd name="connsiteX15" fmla="*/ 566738 w 1899209"/>
                  <a:gd name="connsiteY15" fmla="*/ 1276350 h 1280472"/>
                  <a:gd name="connsiteX16" fmla="*/ 209550 w 1899209"/>
                  <a:gd name="connsiteY16" fmla="*/ 1209675 h 128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9209" h="1280472">
                    <a:moveTo>
                      <a:pt x="209550" y="1209675"/>
                    </a:moveTo>
                    <a:lnTo>
                      <a:pt x="0" y="609600"/>
                    </a:lnTo>
                    <a:lnTo>
                      <a:pt x="261938" y="533400"/>
                    </a:lnTo>
                    <a:cubicBezTo>
                      <a:pt x="476250" y="355600"/>
                      <a:pt x="652463" y="149225"/>
                      <a:pt x="904875" y="0"/>
                    </a:cubicBezTo>
                    <a:cubicBezTo>
                      <a:pt x="1138238" y="55562"/>
                      <a:pt x="1319213" y="158750"/>
                      <a:pt x="1533525" y="280987"/>
                    </a:cubicBezTo>
                    <a:cubicBezTo>
                      <a:pt x="1673225" y="493712"/>
                      <a:pt x="1793875" y="687387"/>
                      <a:pt x="1895475" y="904875"/>
                    </a:cubicBezTo>
                    <a:cubicBezTo>
                      <a:pt x="1908176" y="949325"/>
                      <a:pt x="1887537" y="1003300"/>
                      <a:pt x="1847850" y="1023937"/>
                    </a:cubicBezTo>
                    <a:cubicBezTo>
                      <a:pt x="1792288" y="1047750"/>
                      <a:pt x="1751013" y="1047749"/>
                      <a:pt x="1681163" y="1038225"/>
                    </a:cubicBezTo>
                    <a:cubicBezTo>
                      <a:pt x="1651794" y="1016000"/>
                      <a:pt x="1612107" y="983456"/>
                      <a:pt x="1609726" y="928687"/>
                    </a:cubicBezTo>
                    <a:cubicBezTo>
                      <a:pt x="1607345" y="873918"/>
                      <a:pt x="1526381" y="745329"/>
                      <a:pt x="1476375" y="681036"/>
                    </a:cubicBezTo>
                    <a:lnTo>
                      <a:pt x="1385887" y="519112"/>
                    </a:lnTo>
                    <a:cubicBezTo>
                      <a:pt x="1285875" y="465137"/>
                      <a:pt x="1214437" y="392112"/>
                      <a:pt x="1085850" y="357187"/>
                    </a:cubicBezTo>
                    <a:cubicBezTo>
                      <a:pt x="960438" y="417512"/>
                      <a:pt x="868363" y="520699"/>
                      <a:pt x="766763" y="623887"/>
                    </a:cubicBezTo>
                    <a:cubicBezTo>
                      <a:pt x="746125" y="696912"/>
                      <a:pt x="763588" y="750887"/>
                      <a:pt x="833438" y="814387"/>
                    </a:cubicBezTo>
                    <a:cubicBezTo>
                      <a:pt x="831850" y="911225"/>
                      <a:pt x="830263" y="1008062"/>
                      <a:pt x="828675" y="1104900"/>
                    </a:cubicBezTo>
                    <a:cubicBezTo>
                      <a:pt x="760413" y="1195388"/>
                      <a:pt x="677862" y="1228725"/>
                      <a:pt x="566738" y="1276350"/>
                    </a:cubicBezTo>
                    <a:cubicBezTo>
                      <a:pt x="447675" y="1287462"/>
                      <a:pt x="333376" y="1279525"/>
                      <a:pt x="209550" y="1209675"/>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grpSp>
        <p:sp>
          <p:nvSpPr>
            <p:cNvPr id="83" name="Freeform: Shape 187"/>
            <p:cNvSpPr/>
            <p:nvPr/>
          </p:nvSpPr>
          <p:spPr>
            <a:xfrm>
              <a:off x="3743325" y="1679111"/>
              <a:ext cx="1066800" cy="900112"/>
            </a:xfrm>
            <a:custGeom>
              <a:avLst/>
              <a:gdLst>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19125 w 866775"/>
                <a:gd name="connsiteY5" fmla="*/ 1333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62000 h 885825"/>
                <a:gd name="connsiteX1" fmla="*/ 0 w 866775"/>
                <a:gd name="connsiteY1" fmla="*/ 319087 h 885825"/>
                <a:gd name="connsiteX2" fmla="*/ 133350 w 866775"/>
                <a:gd name="connsiteY2" fmla="*/ 123825 h 885825"/>
                <a:gd name="connsiteX3" fmla="*/ 242887 w 866775"/>
                <a:gd name="connsiteY3" fmla="*/ 33337 h 885825"/>
                <a:gd name="connsiteX4" fmla="*/ 314325 w 866775"/>
                <a:gd name="connsiteY4" fmla="*/ 0 h 885825"/>
                <a:gd name="connsiteX5" fmla="*/ 628650 w 866775"/>
                <a:gd name="connsiteY5" fmla="*/ 95250 h 885825"/>
                <a:gd name="connsiteX6" fmla="*/ 866775 w 866775"/>
                <a:gd name="connsiteY6" fmla="*/ 747712 h 885825"/>
                <a:gd name="connsiteX7" fmla="*/ 757237 w 866775"/>
                <a:gd name="connsiteY7" fmla="*/ 876300 h 885825"/>
                <a:gd name="connsiteX8" fmla="*/ 609600 w 866775"/>
                <a:gd name="connsiteY8" fmla="*/ 776287 h 885825"/>
                <a:gd name="connsiteX9" fmla="*/ 509587 w 866775"/>
                <a:gd name="connsiteY9" fmla="*/ 885825 h 885825"/>
                <a:gd name="connsiteX10" fmla="*/ 371475 w 866775"/>
                <a:gd name="connsiteY10" fmla="*/ 776287 h 885825"/>
                <a:gd name="connsiteX11" fmla="*/ 242887 w 866775"/>
                <a:gd name="connsiteY11" fmla="*/ 871537 h 885825"/>
                <a:gd name="connsiteX12" fmla="*/ 90487 w 866775"/>
                <a:gd name="connsiteY12" fmla="*/ 762000 h 885825"/>
                <a:gd name="connsiteX0" fmla="*/ 90487 w 866775"/>
                <a:gd name="connsiteY0" fmla="*/ 790575 h 914400"/>
                <a:gd name="connsiteX1" fmla="*/ 0 w 866775"/>
                <a:gd name="connsiteY1" fmla="*/ 347662 h 914400"/>
                <a:gd name="connsiteX2" fmla="*/ 133350 w 866775"/>
                <a:gd name="connsiteY2" fmla="*/ 152400 h 914400"/>
                <a:gd name="connsiteX3" fmla="*/ 242887 w 866775"/>
                <a:gd name="connsiteY3" fmla="*/ 61912 h 914400"/>
                <a:gd name="connsiteX4" fmla="*/ 271463 w 866775"/>
                <a:gd name="connsiteY4" fmla="*/ 0 h 914400"/>
                <a:gd name="connsiteX5" fmla="*/ 628650 w 866775"/>
                <a:gd name="connsiteY5" fmla="*/ 123825 h 914400"/>
                <a:gd name="connsiteX6" fmla="*/ 866775 w 866775"/>
                <a:gd name="connsiteY6" fmla="*/ 776287 h 914400"/>
                <a:gd name="connsiteX7" fmla="*/ 757237 w 866775"/>
                <a:gd name="connsiteY7" fmla="*/ 904875 h 914400"/>
                <a:gd name="connsiteX8" fmla="*/ 609600 w 866775"/>
                <a:gd name="connsiteY8" fmla="*/ 804862 h 914400"/>
                <a:gd name="connsiteX9" fmla="*/ 509587 w 866775"/>
                <a:gd name="connsiteY9" fmla="*/ 914400 h 914400"/>
                <a:gd name="connsiteX10" fmla="*/ 371475 w 866775"/>
                <a:gd name="connsiteY10" fmla="*/ 804862 h 914400"/>
                <a:gd name="connsiteX11" fmla="*/ 242887 w 866775"/>
                <a:gd name="connsiteY11" fmla="*/ 900112 h 914400"/>
                <a:gd name="connsiteX12" fmla="*/ 90487 w 866775"/>
                <a:gd name="connsiteY12" fmla="*/ 790575 h 914400"/>
                <a:gd name="connsiteX0" fmla="*/ 90487 w 866775"/>
                <a:gd name="connsiteY0" fmla="*/ 790575 h 914400"/>
                <a:gd name="connsiteX1" fmla="*/ 0 w 866775"/>
                <a:gd name="connsiteY1" fmla="*/ 347662 h 914400"/>
                <a:gd name="connsiteX2" fmla="*/ 38100 w 866775"/>
                <a:gd name="connsiteY2" fmla="*/ 180975 h 914400"/>
                <a:gd name="connsiteX3" fmla="*/ 242887 w 866775"/>
                <a:gd name="connsiteY3" fmla="*/ 61912 h 914400"/>
                <a:gd name="connsiteX4" fmla="*/ 271463 w 866775"/>
                <a:gd name="connsiteY4" fmla="*/ 0 h 914400"/>
                <a:gd name="connsiteX5" fmla="*/ 628650 w 866775"/>
                <a:gd name="connsiteY5" fmla="*/ 123825 h 914400"/>
                <a:gd name="connsiteX6" fmla="*/ 866775 w 866775"/>
                <a:gd name="connsiteY6" fmla="*/ 776287 h 914400"/>
                <a:gd name="connsiteX7" fmla="*/ 757237 w 866775"/>
                <a:gd name="connsiteY7" fmla="*/ 904875 h 914400"/>
                <a:gd name="connsiteX8" fmla="*/ 609600 w 866775"/>
                <a:gd name="connsiteY8" fmla="*/ 804862 h 914400"/>
                <a:gd name="connsiteX9" fmla="*/ 509587 w 866775"/>
                <a:gd name="connsiteY9" fmla="*/ 914400 h 914400"/>
                <a:gd name="connsiteX10" fmla="*/ 371475 w 866775"/>
                <a:gd name="connsiteY10" fmla="*/ 804862 h 914400"/>
                <a:gd name="connsiteX11" fmla="*/ 242887 w 866775"/>
                <a:gd name="connsiteY11" fmla="*/ 900112 h 914400"/>
                <a:gd name="connsiteX12" fmla="*/ 90487 w 866775"/>
                <a:gd name="connsiteY12" fmla="*/ 790575 h 914400"/>
                <a:gd name="connsiteX0" fmla="*/ 147637 w 923925"/>
                <a:gd name="connsiteY0" fmla="*/ 790575 h 914400"/>
                <a:gd name="connsiteX1" fmla="*/ 0 w 923925"/>
                <a:gd name="connsiteY1" fmla="*/ 366712 h 914400"/>
                <a:gd name="connsiteX2" fmla="*/ 95250 w 923925"/>
                <a:gd name="connsiteY2" fmla="*/ 180975 h 914400"/>
                <a:gd name="connsiteX3" fmla="*/ 300037 w 923925"/>
                <a:gd name="connsiteY3" fmla="*/ 61912 h 914400"/>
                <a:gd name="connsiteX4" fmla="*/ 328613 w 923925"/>
                <a:gd name="connsiteY4" fmla="*/ 0 h 914400"/>
                <a:gd name="connsiteX5" fmla="*/ 685800 w 923925"/>
                <a:gd name="connsiteY5" fmla="*/ 123825 h 914400"/>
                <a:gd name="connsiteX6" fmla="*/ 923925 w 923925"/>
                <a:gd name="connsiteY6" fmla="*/ 776287 h 914400"/>
                <a:gd name="connsiteX7" fmla="*/ 814387 w 923925"/>
                <a:gd name="connsiteY7" fmla="*/ 904875 h 914400"/>
                <a:gd name="connsiteX8" fmla="*/ 666750 w 923925"/>
                <a:gd name="connsiteY8" fmla="*/ 804862 h 914400"/>
                <a:gd name="connsiteX9" fmla="*/ 566737 w 923925"/>
                <a:gd name="connsiteY9" fmla="*/ 914400 h 914400"/>
                <a:gd name="connsiteX10" fmla="*/ 428625 w 923925"/>
                <a:gd name="connsiteY10" fmla="*/ 804862 h 914400"/>
                <a:gd name="connsiteX11" fmla="*/ 300037 w 923925"/>
                <a:gd name="connsiteY11" fmla="*/ 900112 h 914400"/>
                <a:gd name="connsiteX12" fmla="*/ 147637 w 923925"/>
                <a:gd name="connsiteY12" fmla="*/ 790575 h 914400"/>
                <a:gd name="connsiteX0" fmla="*/ 147637 w 923925"/>
                <a:gd name="connsiteY0" fmla="*/ 790575 h 914400"/>
                <a:gd name="connsiteX1" fmla="*/ 0 w 923925"/>
                <a:gd name="connsiteY1" fmla="*/ 366712 h 914400"/>
                <a:gd name="connsiteX2" fmla="*/ 95250 w 923925"/>
                <a:gd name="connsiteY2" fmla="*/ 180975 h 914400"/>
                <a:gd name="connsiteX3" fmla="*/ 300037 w 923925"/>
                <a:gd name="connsiteY3" fmla="*/ 61912 h 914400"/>
                <a:gd name="connsiteX4" fmla="*/ 328613 w 923925"/>
                <a:gd name="connsiteY4" fmla="*/ 0 h 914400"/>
                <a:gd name="connsiteX5" fmla="*/ 685800 w 923925"/>
                <a:gd name="connsiteY5" fmla="*/ 123825 h 914400"/>
                <a:gd name="connsiteX6" fmla="*/ 923925 w 923925"/>
                <a:gd name="connsiteY6" fmla="*/ 776287 h 914400"/>
                <a:gd name="connsiteX7" fmla="*/ 814387 w 923925"/>
                <a:gd name="connsiteY7" fmla="*/ 904875 h 914400"/>
                <a:gd name="connsiteX8" fmla="*/ 666750 w 923925"/>
                <a:gd name="connsiteY8" fmla="*/ 804862 h 914400"/>
                <a:gd name="connsiteX9" fmla="*/ 566737 w 923925"/>
                <a:gd name="connsiteY9" fmla="*/ 914400 h 914400"/>
                <a:gd name="connsiteX10" fmla="*/ 428625 w 923925"/>
                <a:gd name="connsiteY10" fmla="*/ 804862 h 914400"/>
                <a:gd name="connsiteX11" fmla="*/ 300037 w 923925"/>
                <a:gd name="connsiteY11" fmla="*/ 900112 h 914400"/>
                <a:gd name="connsiteX12" fmla="*/ 147637 w 923925"/>
                <a:gd name="connsiteY12" fmla="*/ 790575 h 914400"/>
                <a:gd name="connsiteX0" fmla="*/ 147637 w 923925"/>
                <a:gd name="connsiteY0" fmla="*/ 790575 h 904942"/>
                <a:gd name="connsiteX1" fmla="*/ 0 w 923925"/>
                <a:gd name="connsiteY1" fmla="*/ 366712 h 904942"/>
                <a:gd name="connsiteX2" fmla="*/ 95250 w 923925"/>
                <a:gd name="connsiteY2" fmla="*/ 180975 h 904942"/>
                <a:gd name="connsiteX3" fmla="*/ 300037 w 923925"/>
                <a:gd name="connsiteY3" fmla="*/ 61912 h 904942"/>
                <a:gd name="connsiteX4" fmla="*/ 328613 w 923925"/>
                <a:gd name="connsiteY4" fmla="*/ 0 h 904942"/>
                <a:gd name="connsiteX5" fmla="*/ 685800 w 923925"/>
                <a:gd name="connsiteY5" fmla="*/ 123825 h 904942"/>
                <a:gd name="connsiteX6" fmla="*/ 923925 w 923925"/>
                <a:gd name="connsiteY6" fmla="*/ 776287 h 904942"/>
                <a:gd name="connsiteX7" fmla="*/ 814387 w 923925"/>
                <a:gd name="connsiteY7" fmla="*/ 904875 h 904942"/>
                <a:gd name="connsiteX8" fmla="*/ 666750 w 923925"/>
                <a:gd name="connsiteY8" fmla="*/ 804862 h 904942"/>
                <a:gd name="connsiteX9" fmla="*/ 550384 w 923925"/>
                <a:gd name="connsiteY9" fmla="*/ 895350 h 904942"/>
                <a:gd name="connsiteX10" fmla="*/ 428625 w 923925"/>
                <a:gd name="connsiteY10" fmla="*/ 804862 h 904942"/>
                <a:gd name="connsiteX11" fmla="*/ 300037 w 923925"/>
                <a:gd name="connsiteY11" fmla="*/ 900112 h 904942"/>
                <a:gd name="connsiteX12" fmla="*/ 147637 w 923925"/>
                <a:gd name="connsiteY12" fmla="*/ 790575 h 904942"/>
                <a:gd name="connsiteX0" fmla="*/ 147637 w 923925"/>
                <a:gd name="connsiteY0" fmla="*/ 790575 h 904942"/>
                <a:gd name="connsiteX1" fmla="*/ 0 w 923925"/>
                <a:gd name="connsiteY1" fmla="*/ 366712 h 904942"/>
                <a:gd name="connsiteX2" fmla="*/ 95250 w 923925"/>
                <a:gd name="connsiteY2" fmla="*/ 180975 h 904942"/>
                <a:gd name="connsiteX3" fmla="*/ 300037 w 923925"/>
                <a:gd name="connsiteY3" fmla="*/ 61912 h 904942"/>
                <a:gd name="connsiteX4" fmla="*/ 328613 w 923925"/>
                <a:gd name="connsiteY4" fmla="*/ 0 h 904942"/>
                <a:gd name="connsiteX5" fmla="*/ 685800 w 923925"/>
                <a:gd name="connsiteY5" fmla="*/ 123825 h 904942"/>
                <a:gd name="connsiteX6" fmla="*/ 923925 w 923925"/>
                <a:gd name="connsiteY6" fmla="*/ 776287 h 904942"/>
                <a:gd name="connsiteX7" fmla="*/ 814387 w 923925"/>
                <a:gd name="connsiteY7" fmla="*/ 904875 h 904942"/>
                <a:gd name="connsiteX8" fmla="*/ 666750 w 923925"/>
                <a:gd name="connsiteY8" fmla="*/ 804862 h 904942"/>
                <a:gd name="connsiteX9" fmla="*/ 550384 w 923925"/>
                <a:gd name="connsiteY9" fmla="*/ 895350 h 904942"/>
                <a:gd name="connsiteX10" fmla="*/ 428625 w 923925"/>
                <a:gd name="connsiteY10" fmla="*/ 804862 h 904942"/>
                <a:gd name="connsiteX11" fmla="*/ 300037 w 923925"/>
                <a:gd name="connsiteY11" fmla="*/ 900112 h 904942"/>
                <a:gd name="connsiteX12" fmla="*/ 147637 w 923925"/>
                <a:gd name="connsiteY12" fmla="*/ 790575 h 904942"/>
                <a:gd name="connsiteX0" fmla="*/ 147637 w 923925"/>
                <a:gd name="connsiteY0" fmla="*/ 790575 h 904942"/>
                <a:gd name="connsiteX1" fmla="*/ 0 w 923925"/>
                <a:gd name="connsiteY1" fmla="*/ 366712 h 904942"/>
                <a:gd name="connsiteX2" fmla="*/ 95250 w 923925"/>
                <a:gd name="connsiteY2" fmla="*/ 180975 h 904942"/>
                <a:gd name="connsiteX3" fmla="*/ 300037 w 923925"/>
                <a:gd name="connsiteY3" fmla="*/ 61912 h 904942"/>
                <a:gd name="connsiteX4" fmla="*/ 328613 w 923925"/>
                <a:gd name="connsiteY4" fmla="*/ 0 h 904942"/>
                <a:gd name="connsiteX5" fmla="*/ 685800 w 923925"/>
                <a:gd name="connsiteY5" fmla="*/ 123825 h 904942"/>
                <a:gd name="connsiteX6" fmla="*/ 923925 w 923925"/>
                <a:gd name="connsiteY6" fmla="*/ 776287 h 904942"/>
                <a:gd name="connsiteX7" fmla="*/ 814387 w 923925"/>
                <a:gd name="connsiteY7" fmla="*/ 904875 h 904942"/>
                <a:gd name="connsiteX8" fmla="*/ 666750 w 923925"/>
                <a:gd name="connsiteY8" fmla="*/ 804862 h 904942"/>
                <a:gd name="connsiteX9" fmla="*/ 550384 w 923925"/>
                <a:gd name="connsiteY9" fmla="*/ 895350 h 904942"/>
                <a:gd name="connsiteX10" fmla="*/ 428625 w 923925"/>
                <a:gd name="connsiteY10" fmla="*/ 804862 h 904942"/>
                <a:gd name="connsiteX11" fmla="*/ 300037 w 923925"/>
                <a:gd name="connsiteY11" fmla="*/ 900112 h 904942"/>
                <a:gd name="connsiteX12" fmla="*/ 147637 w 923925"/>
                <a:gd name="connsiteY12" fmla="*/ 790575 h 904942"/>
                <a:gd name="connsiteX0" fmla="*/ 147637 w 923925"/>
                <a:gd name="connsiteY0" fmla="*/ 790575 h 900112"/>
                <a:gd name="connsiteX1" fmla="*/ 0 w 923925"/>
                <a:gd name="connsiteY1" fmla="*/ 366712 h 900112"/>
                <a:gd name="connsiteX2" fmla="*/ 95250 w 923925"/>
                <a:gd name="connsiteY2" fmla="*/ 180975 h 900112"/>
                <a:gd name="connsiteX3" fmla="*/ 300037 w 923925"/>
                <a:gd name="connsiteY3" fmla="*/ 61912 h 900112"/>
                <a:gd name="connsiteX4" fmla="*/ 328613 w 923925"/>
                <a:gd name="connsiteY4" fmla="*/ 0 h 900112"/>
                <a:gd name="connsiteX5" fmla="*/ 685800 w 923925"/>
                <a:gd name="connsiteY5" fmla="*/ 123825 h 900112"/>
                <a:gd name="connsiteX6" fmla="*/ 923925 w 923925"/>
                <a:gd name="connsiteY6" fmla="*/ 776287 h 900112"/>
                <a:gd name="connsiteX7" fmla="*/ 810299 w 923925"/>
                <a:gd name="connsiteY7" fmla="*/ 881063 h 900112"/>
                <a:gd name="connsiteX8" fmla="*/ 666750 w 923925"/>
                <a:gd name="connsiteY8" fmla="*/ 804862 h 900112"/>
                <a:gd name="connsiteX9" fmla="*/ 550384 w 923925"/>
                <a:gd name="connsiteY9" fmla="*/ 895350 h 900112"/>
                <a:gd name="connsiteX10" fmla="*/ 428625 w 923925"/>
                <a:gd name="connsiteY10" fmla="*/ 804862 h 900112"/>
                <a:gd name="connsiteX11" fmla="*/ 300037 w 923925"/>
                <a:gd name="connsiteY11" fmla="*/ 900112 h 900112"/>
                <a:gd name="connsiteX12" fmla="*/ 147637 w 923925"/>
                <a:gd name="connsiteY12" fmla="*/ 790575 h 900112"/>
                <a:gd name="connsiteX0" fmla="*/ 147637 w 923925"/>
                <a:gd name="connsiteY0" fmla="*/ 790575 h 900112"/>
                <a:gd name="connsiteX1" fmla="*/ 0 w 923925"/>
                <a:gd name="connsiteY1" fmla="*/ 366712 h 900112"/>
                <a:gd name="connsiteX2" fmla="*/ 95250 w 923925"/>
                <a:gd name="connsiteY2" fmla="*/ 180975 h 900112"/>
                <a:gd name="connsiteX3" fmla="*/ 300037 w 923925"/>
                <a:gd name="connsiteY3" fmla="*/ 61912 h 900112"/>
                <a:gd name="connsiteX4" fmla="*/ 328613 w 923925"/>
                <a:gd name="connsiteY4" fmla="*/ 0 h 900112"/>
                <a:gd name="connsiteX5" fmla="*/ 685800 w 923925"/>
                <a:gd name="connsiteY5" fmla="*/ 123825 h 900112"/>
                <a:gd name="connsiteX6" fmla="*/ 923925 w 923925"/>
                <a:gd name="connsiteY6" fmla="*/ 776287 h 900112"/>
                <a:gd name="connsiteX7" fmla="*/ 810299 w 923925"/>
                <a:gd name="connsiteY7" fmla="*/ 881063 h 900112"/>
                <a:gd name="connsiteX8" fmla="*/ 666750 w 923925"/>
                <a:gd name="connsiteY8" fmla="*/ 804862 h 900112"/>
                <a:gd name="connsiteX9" fmla="*/ 550384 w 923925"/>
                <a:gd name="connsiteY9" fmla="*/ 895350 h 900112"/>
                <a:gd name="connsiteX10" fmla="*/ 428625 w 923925"/>
                <a:gd name="connsiteY10" fmla="*/ 804862 h 900112"/>
                <a:gd name="connsiteX11" fmla="*/ 300037 w 923925"/>
                <a:gd name="connsiteY11" fmla="*/ 900112 h 900112"/>
                <a:gd name="connsiteX12" fmla="*/ 147637 w 923925"/>
                <a:gd name="connsiteY12" fmla="*/ 790575 h 900112"/>
                <a:gd name="connsiteX0" fmla="*/ 147637 w 915749"/>
                <a:gd name="connsiteY0" fmla="*/ 790575 h 900112"/>
                <a:gd name="connsiteX1" fmla="*/ 0 w 915749"/>
                <a:gd name="connsiteY1" fmla="*/ 366712 h 900112"/>
                <a:gd name="connsiteX2" fmla="*/ 95250 w 915749"/>
                <a:gd name="connsiteY2" fmla="*/ 180975 h 900112"/>
                <a:gd name="connsiteX3" fmla="*/ 300037 w 915749"/>
                <a:gd name="connsiteY3" fmla="*/ 61912 h 900112"/>
                <a:gd name="connsiteX4" fmla="*/ 328613 w 915749"/>
                <a:gd name="connsiteY4" fmla="*/ 0 h 900112"/>
                <a:gd name="connsiteX5" fmla="*/ 685800 w 915749"/>
                <a:gd name="connsiteY5" fmla="*/ 123825 h 900112"/>
                <a:gd name="connsiteX6" fmla="*/ 915749 w 915749"/>
                <a:gd name="connsiteY6" fmla="*/ 747712 h 900112"/>
                <a:gd name="connsiteX7" fmla="*/ 810299 w 915749"/>
                <a:gd name="connsiteY7" fmla="*/ 881063 h 900112"/>
                <a:gd name="connsiteX8" fmla="*/ 666750 w 915749"/>
                <a:gd name="connsiteY8" fmla="*/ 804862 h 900112"/>
                <a:gd name="connsiteX9" fmla="*/ 550384 w 915749"/>
                <a:gd name="connsiteY9" fmla="*/ 895350 h 900112"/>
                <a:gd name="connsiteX10" fmla="*/ 428625 w 915749"/>
                <a:gd name="connsiteY10" fmla="*/ 804862 h 900112"/>
                <a:gd name="connsiteX11" fmla="*/ 300037 w 915749"/>
                <a:gd name="connsiteY11" fmla="*/ 900112 h 900112"/>
                <a:gd name="connsiteX12" fmla="*/ 147637 w 915749"/>
                <a:gd name="connsiteY12" fmla="*/ 790575 h 90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5749" h="900112">
                  <a:moveTo>
                    <a:pt x="147637" y="790575"/>
                  </a:moveTo>
                  <a:lnTo>
                    <a:pt x="0" y="366712"/>
                  </a:lnTo>
                  <a:lnTo>
                    <a:pt x="95250" y="180975"/>
                  </a:lnTo>
                  <a:lnTo>
                    <a:pt x="300037" y="61912"/>
                  </a:lnTo>
                  <a:lnTo>
                    <a:pt x="328613" y="0"/>
                  </a:lnTo>
                  <a:lnTo>
                    <a:pt x="685800" y="123825"/>
                  </a:lnTo>
                  <a:lnTo>
                    <a:pt x="915749" y="747712"/>
                  </a:lnTo>
                  <a:cubicBezTo>
                    <a:pt x="879236" y="790575"/>
                    <a:pt x="851799" y="871538"/>
                    <a:pt x="810299" y="881063"/>
                  </a:cubicBezTo>
                  <a:cubicBezTo>
                    <a:pt x="768799" y="890588"/>
                    <a:pt x="720724" y="876300"/>
                    <a:pt x="666750" y="804862"/>
                  </a:cubicBezTo>
                  <a:cubicBezTo>
                    <a:pt x="628650" y="879475"/>
                    <a:pt x="619800" y="882649"/>
                    <a:pt x="550384" y="895350"/>
                  </a:cubicBezTo>
                  <a:cubicBezTo>
                    <a:pt x="481884" y="882649"/>
                    <a:pt x="474662" y="855662"/>
                    <a:pt x="428625" y="804862"/>
                  </a:cubicBezTo>
                  <a:cubicBezTo>
                    <a:pt x="385762" y="855662"/>
                    <a:pt x="361950" y="877887"/>
                    <a:pt x="300037" y="900112"/>
                  </a:cubicBezTo>
                  <a:cubicBezTo>
                    <a:pt x="200221" y="892176"/>
                    <a:pt x="198437" y="827087"/>
                    <a:pt x="147637" y="790575"/>
                  </a:cubicBezTo>
                  <a:close/>
                </a:path>
              </a:pathLst>
            </a:custGeom>
            <a:solidFill>
              <a:srgbClr val="D4B1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84" name="Freeform: Shape 188"/>
            <p:cNvSpPr/>
            <p:nvPr/>
          </p:nvSpPr>
          <p:spPr>
            <a:xfrm>
              <a:off x="3124200" y="1400175"/>
              <a:ext cx="1899209" cy="1280472"/>
            </a:xfrm>
            <a:custGeom>
              <a:avLst/>
              <a:gdLst>
                <a:gd name="connsiteX0" fmla="*/ 209550 w 1895475"/>
                <a:gd name="connsiteY0" fmla="*/ 1209675 h 1276350"/>
                <a:gd name="connsiteX1" fmla="*/ 0 w 1895475"/>
                <a:gd name="connsiteY1" fmla="*/ 609600 h 1276350"/>
                <a:gd name="connsiteX2" fmla="*/ 261938 w 1895475"/>
                <a:gd name="connsiteY2" fmla="*/ 533400 h 1276350"/>
                <a:gd name="connsiteX3" fmla="*/ 904875 w 1895475"/>
                <a:gd name="connsiteY3" fmla="*/ 0 h 1276350"/>
                <a:gd name="connsiteX4" fmla="*/ 1533525 w 1895475"/>
                <a:gd name="connsiteY4" fmla="*/ 280987 h 1276350"/>
                <a:gd name="connsiteX5" fmla="*/ 1895475 w 1895475"/>
                <a:gd name="connsiteY5" fmla="*/ 904875 h 1276350"/>
                <a:gd name="connsiteX6" fmla="*/ 1847850 w 1895475"/>
                <a:gd name="connsiteY6" fmla="*/ 1023937 h 1276350"/>
                <a:gd name="connsiteX7" fmla="*/ 1681163 w 1895475"/>
                <a:gd name="connsiteY7" fmla="*/ 1038225 h 1276350"/>
                <a:gd name="connsiteX8" fmla="*/ 1371600 w 1895475"/>
                <a:gd name="connsiteY8" fmla="*/ 504825 h 1276350"/>
                <a:gd name="connsiteX9" fmla="*/ 1085850 w 1895475"/>
                <a:gd name="connsiteY9" fmla="*/ 357187 h 1276350"/>
                <a:gd name="connsiteX10" fmla="*/ 766763 w 1895475"/>
                <a:gd name="connsiteY10" fmla="*/ 623887 h 1276350"/>
                <a:gd name="connsiteX11" fmla="*/ 833438 w 1895475"/>
                <a:gd name="connsiteY11" fmla="*/ 814387 h 1276350"/>
                <a:gd name="connsiteX12" fmla="*/ 1538288 w 1895475"/>
                <a:gd name="connsiteY12" fmla="*/ 781050 h 1276350"/>
                <a:gd name="connsiteX13" fmla="*/ 1643063 w 1895475"/>
                <a:gd name="connsiteY13" fmla="*/ 823912 h 1276350"/>
                <a:gd name="connsiteX14" fmla="*/ 1666875 w 1895475"/>
                <a:gd name="connsiteY14" fmla="*/ 990600 h 1276350"/>
                <a:gd name="connsiteX15" fmla="*/ 1600200 w 1895475"/>
                <a:gd name="connsiteY15" fmla="*/ 1071562 h 1276350"/>
                <a:gd name="connsiteX16" fmla="*/ 828675 w 1895475"/>
                <a:gd name="connsiteY16" fmla="*/ 1104900 h 1276350"/>
                <a:gd name="connsiteX17" fmla="*/ 566738 w 1895475"/>
                <a:gd name="connsiteY17" fmla="*/ 1276350 h 1276350"/>
                <a:gd name="connsiteX18" fmla="*/ 209550 w 1895475"/>
                <a:gd name="connsiteY18" fmla="*/ 1209675 h 1276350"/>
                <a:gd name="connsiteX0" fmla="*/ 209550 w 1895475"/>
                <a:gd name="connsiteY0" fmla="*/ 1209675 h 1277803"/>
                <a:gd name="connsiteX1" fmla="*/ 0 w 1895475"/>
                <a:gd name="connsiteY1" fmla="*/ 609600 h 1277803"/>
                <a:gd name="connsiteX2" fmla="*/ 261938 w 1895475"/>
                <a:gd name="connsiteY2" fmla="*/ 533400 h 1277803"/>
                <a:gd name="connsiteX3" fmla="*/ 904875 w 1895475"/>
                <a:gd name="connsiteY3" fmla="*/ 0 h 1277803"/>
                <a:gd name="connsiteX4" fmla="*/ 1533525 w 1895475"/>
                <a:gd name="connsiteY4" fmla="*/ 280987 h 1277803"/>
                <a:gd name="connsiteX5" fmla="*/ 1895475 w 1895475"/>
                <a:gd name="connsiteY5" fmla="*/ 904875 h 1277803"/>
                <a:gd name="connsiteX6" fmla="*/ 1847850 w 1895475"/>
                <a:gd name="connsiteY6" fmla="*/ 1023937 h 1277803"/>
                <a:gd name="connsiteX7" fmla="*/ 1681163 w 1895475"/>
                <a:gd name="connsiteY7" fmla="*/ 1038225 h 1277803"/>
                <a:gd name="connsiteX8" fmla="*/ 1371600 w 1895475"/>
                <a:gd name="connsiteY8" fmla="*/ 504825 h 1277803"/>
                <a:gd name="connsiteX9" fmla="*/ 1085850 w 1895475"/>
                <a:gd name="connsiteY9" fmla="*/ 357187 h 1277803"/>
                <a:gd name="connsiteX10" fmla="*/ 766763 w 1895475"/>
                <a:gd name="connsiteY10" fmla="*/ 623887 h 1277803"/>
                <a:gd name="connsiteX11" fmla="*/ 833438 w 1895475"/>
                <a:gd name="connsiteY11" fmla="*/ 814387 h 1277803"/>
                <a:gd name="connsiteX12" fmla="*/ 1538288 w 1895475"/>
                <a:gd name="connsiteY12" fmla="*/ 781050 h 1277803"/>
                <a:gd name="connsiteX13" fmla="*/ 1643063 w 1895475"/>
                <a:gd name="connsiteY13" fmla="*/ 823912 h 1277803"/>
                <a:gd name="connsiteX14" fmla="*/ 1666875 w 1895475"/>
                <a:gd name="connsiteY14" fmla="*/ 990600 h 1277803"/>
                <a:gd name="connsiteX15" fmla="*/ 1600200 w 1895475"/>
                <a:gd name="connsiteY15" fmla="*/ 1071562 h 1277803"/>
                <a:gd name="connsiteX16" fmla="*/ 828675 w 1895475"/>
                <a:gd name="connsiteY16" fmla="*/ 1104900 h 1277803"/>
                <a:gd name="connsiteX17" fmla="*/ 566738 w 1895475"/>
                <a:gd name="connsiteY17" fmla="*/ 1276350 h 1277803"/>
                <a:gd name="connsiteX18" fmla="*/ 209550 w 1895475"/>
                <a:gd name="connsiteY18" fmla="*/ 1209675 h 1277803"/>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371600 w 1895475"/>
                <a:gd name="connsiteY8" fmla="*/ 504825 h 1280472"/>
                <a:gd name="connsiteX9" fmla="*/ 1085850 w 1895475"/>
                <a:gd name="connsiteY9" fmla="*/ 357187 h 1280472"/>
                <a:gd name="connsiteX10" fmla="*/ 766763 w 1895475"/>
                <a:gd name="connsiteY10" fmla="*/ 623887 h 1280472"/>
                <a:gd name="connsiteX11" fmla="*/ 833438 w 1895475"/>
                <a:gd name="connsiteY11" fmla="*/ 814387 h 1280472"/>
                <a:gd name="connsiteX12" fmla="*/ 1538288 w 1895475"/>
                <a:gd name="connsiteY12" fmla="*/ 781050 h 1280472"/>
                <a:gd name="connsiteX13" fmla="*/ 1643063 w 1895475"/>
                <a:gd name="connsiteY13" fmla="*/ 823912 h 1280472"/>
                <a:gd name="connsiteX14" fmla="*/ 1666875 w 1895475"/>
                <a:gd name="connsiteY14" fmla="*/ 990600 h 1280472"/>
                <a:gd name="connsiteX15" fmla="*/ 1600200 w 1895475"/>
                <a:gd name="connsiteY15" fmla="*/ 1071562 h 1280472"/>
                <a:gd name="connsiteX16" fmla="*/ 828675 w 1895475"/>
                <a:gd name="connsiteY16" fmla="*/ 1104900 h 1280472"/>
                <a:gd name="connsiteX17" fmla="*/ 566738 w 1895475"/>
                <a:gd name="connsiteY17" fmla="*/ 1276350 h 1280472"/>
                <a:gd name="connsiteX18" fmla="*/ 209550 w 1895475"/>
                <a:gd name="connsiteY18"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66875 w 1895475"/>
                <a:gd name="connsiteY8" fmla="*/ 709611 h 1280472"/>
                <a:gd name="connsiteX9" fmla="*/ 1371600 w 1895475"/>
                <a:gd name="connsiteY9" fmla="*/ 504825 h 1280472"/>
                <a:gd name="connsiteX10" fmla="*/ 1085850 w 1895475"/>
                <a:gd name="connsiteY10" fmla="*/ 357187 h 1280472"/>
                <a:gd name="connsiteX11" fmla="*/ 766763 w 1895475"/>
                <a:gd name="connsiteY11" fmla="*/ 623887 h 1280472"/>
                <a:gd name="connsiteX12" fmla="*/ 833438 w 1895475"/>
                <a:gd name="connsiteY12" fmla="*/ 814387 h 1280472"/>
                <a:gd name="connsiteX13" fmla="*/ 1538288 w 1895475"/>
                <a:gd name="connsiteY13" fmla="*/ 781050 h 1280472"/>
                <a:gd name="connsiteX14" fmla="*/ 1643063 w 1895475"/>
                <a:gd name="connsiteY14" fmla="*/ 823912 h 1280472"/>
                <a:gd name="connsiteX15" fmla="*/ 1666875 w 1895475"/>
                <a:gd name="connsiteY15" fmla="*/ 990600 h 1280472"/>
                <a:gd name="connsiteX16" fmla="*/ 1600200 w 1895475"/>
                <a:gd name="connsiteY16" fmla="*/ 1071562 h 1280472"/>
                <a:gd name="connsiteX17" fmla="*/ 828675 w 1895475"/>
                <a:gd name="connsiteY17" fmla="*/ 1104900 h 1280472"/>
                <a:gd name="connsiteX18" fmla="*/ 566738 w 1895475"/>
                <a:gd name="connsiteY18" fmla="*/ 1276350 h 1280472"/>
                <a:gd name="connsiteX19" fmla="*/ 209550 w 1895475"/>
                <a:gd name="connsiteY19"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666875 w 1895475"/>
                <a:gd name="connsiteY9" fmla="*/ 709611 h 1280472"/>
                <a:gd name="connsiteX10" fmla="*/ 1371600 w 1895475"/>
                <a:gd name="connsiteY10" fmla="*/ 504825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38288 w 1895475"/>
                <a:gd name="connsiteY14" fmla="*/ 781050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666875 w 1895475"/>
                <a:gd name="connsiteY9" fmla="*/ 709611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38288 w 1895475"/>
                <a:gd name="connsiteY14" fmla="*/ 781050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38288 w 1895475"/>
                <a:gd name="connsiteY14" fmla="*/ 781050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1643063 w 1895475"/>
                <a:gd name="connsiteY15" fmla="*/ 823912 h 1280472"/>
                <a:gd name="connsiteX16" fmla="*/ 1666875 w 1895475"/>
                <a:gd name="connsiteY16" fmla="*/ 990600 h 1280472"/>
                <a:gd name="connsiteX17" fmla="*/ 1600200 w 1895475"/>
                <a:gd name="connsiteY17" fmla="*/ 1071562 h 1280472"/>
                <a:gd name="connsiteX18" fmla="*/ 828675 w 1895475"/>
                <a:gd name="connsiteY18" fmla="*/ 1104900 h 1280472"/>
                <a:gd name="connsiteX19" fmla="*/ 566738 w 1895475"/>
                <a:gd name="connsiteY19" fmla="*/ 1276350 h 1280472"/>
                <a:gd name="connsiteX20" fmla="*/ 209550 w 1895475"/>
                <a:gd name="connsiteY20"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1643063 w 1895475"/>
                <a:gd name="connsiteY15" fmla="*/ 823912 h 1280472"/>
                <a:gd name="connsiteX16" fmla="*/ 1666875 w 1895475"/>
                <a:gd name="connsiteY16" fmla="*/ 990600 h 1280472"/>
                <a:gd name="connsiteX17" fmla="*/ 828675 w 1895475"/>
                <a:gd name="connsiteY17" fmla="*/ 1104900 h 1280472"/>
                <a:gd name="connsiteX18" fmla="*/ 566738 w 1895475"/>
                <a:gd name="connsiteY18" fmla="*/ 1276350 h 1280472"/>
                <a:gd name="connsiteX19" fmla="*/ 209550 w 1895475"/>
                <a:gd name="connsiteY19"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1643063 w 1895475"/>
                <a:gd name="connsiteY15" fmla="*/ 823912 h 1280472"/>
                <a:gd name="connsiteX16" fmla="*/ 828675 w 1895475"/>
                <a:gd name="connsiteY16" fmla="*/ 1104900 h 1280472"/>
                <a:gd name="connsiteX17" fmla="*/ 566738 w 1895475"/>
                <a:gd name="connsiteY17" fmla="*/ 1276350 h 1280472"/>
                <a:gd name="connsiteX18" fmla="*/ 209550 w 1895475"/>
                <a:gd name="connsiteY18"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1547813 w 1895475"/>
                <a:gd name="connsiteY14" fmla="*/ 776287 h 1280472"/>
                <a:gd name="connsiteX15" fmla="*/ 828675 w 1895475"/>
                <a:gd name="connsiteY15" fmla="*/ 1104900 h 1280472"/>
                <a:gd name="connsiteX16" fmla="*/ 566738 w 1895475"/>
                <a:gd name="connsiteY16" fmla="*/ 1276350 h 1280472"/>
                <a:gd name="connsiteX17" fmla="*/ 209550 w 1895475"/>
                <a:gd name="connsiteY17"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719263 w 1895475"/>
                <a:gd name="connsiteY8" fmla="*/ 900111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5475"/>
                <a:gd name="connsiteY0" fmla="*/ 1209675 h 1280472"/>
                <a:gd name="connsiteX1" fmla="*/ 0 w 1895475"/>
                <a:gd name="connsiteY1" fmla="*/ 609600 h 1280472"/>
                <a:gd name="connsiteX2" fmla="*/ 261938 w 1895475"/>
                <a:gd name="connsiteY2" fmla="*/ 533400 h 1280472"/>
                <a:gd name="connsiteX3" fmla="*/ 904875 w 1895475"/>
                <a:gd name="connsiteY3" fmla="*/ 0 h 1280472"/>
                <a:gd name="connsiteX4" fmla="*/ 1533525 w 1895475"/>
                <a:gd name="connsiteY4" fmla="*/ 280987 h 1280472"/>
                <a:gd name="connsiteX5" fmla="*/ 1895475 w 1895475"/>
                <a:gd name="connsiteY5" fmla="*/ 904875 h 1280472"/>
                <a:gd name="connsiteX6" fmla="*/ 1847850 w 1895475"/>
                <a:gd name="connsiteY6" fmla="*/ 1023937 h 1280472"/>
                <a:gd name="connsiteX7" fmla="*/ 1681163 w 1895475"/>
                <a:gd name="connsiteY7" fmla="*/ 1038225 h 1280472"/>
                <a:gd name="connsiteX8" fmla="*/ 1628776 w 1895475"/>
                <a:gd name="connsiteY8" fmla="*/ 923924 h 1280472"/>
                <a:gd name="connsiteX9" fmla="*/ 1476375 w 1895475"/>
                <a:gd name="connsiteY9" fmla="*/ 681036 h 1280472"/>
                <a:gd name="connsiteX10" fmla="*/ 1385887 w 1895475"/>
                <a:gd name="connsiteY10" fmla="*/ 519112 h 1280472"/>
                <a:gd name="connsiteX11" fmla="*/ 1085850 w 1895475"/>
                <a:gd name="connsiteY11" fmla="*/ 357187 h 1280472"/>
                <a:gd name="connsiteX12" fmla="*/ 766763 w 1895475"/>
                <a:gd name="connsiteY12" fmla="*/ 623887 h 1280472"/>
                <a:gd name="connsiteX13" fmla="*/ 833438 w 1895475"/>
                <a:gd name="connsiteY13" fmla="*/ 814387 h 1280472"/>
                <a:gd name="connsiteX14" fmla="*/ 828675 w 1895475"/>
                <a:gd name="connsiteY14" fmla="*/ 1104900 h 1280472"/>
                <a:gd name="connsiteX15" fmla="*/ 566738 w 1895475"/>
                <a:gd name="connsiteY15" fmla="*/ 1276350 h 1280472"/>
                <a:gd name="connsiteX16" fmla="*/ 209550 w 1895475"/>
                <a:gd name="connsiteY16" fmla="*/ 1209675 h 1280472"/>
                <a:gd name="connsiteX0" fmla="*/ 209550 w 1899209"/>
                <a:gd name="connsiteY0" fmla="*/ 1209675 h 1280472"/>
                <a:gd name="connsiteX1" fmla="*/ 0 w 1899209"/>
                <a:gd name="connsiteY1" fmla="*/ 609600 h 1280472"/>
                <a:gd name="connsiteX2" fmla="*/ 261938 w 1899209"/>
                <a:gd name="connsiteY2" fmla="*/ 533400 h 1280472"/>
                <a:gd name="connsiteX3" fmla="*/ 904875 w 1899209"/>
                <a:gd name="connsiteY3" fmla="*/ 0 h 1280472"/>
                <a:gd name="connsiteX4" fmla="*/ 1533525 w 1899209"/>
                <a:gd name="connsiteY4" fmla="*/ 280987 h 1280472"/>
                <a:gd name="connsiteX5" fmla="*/ 1895475 w 1899209"/>
                <a:gd name="connsiteY5" fmla="*/ 904875 h 1280472"/>
                <a:gd name="connsiteX6" fmla="*/ 1847850 w 1899209"/>
                <a:gd name="connsiteY6" fmla="*/ 1023937 h 1280472"/>
                <a:gd name="connsiteX7" fmla="*/ 1681163 w 1899209"/>
                <a:gd name="connsiteY7" fmla="*/ 1038225 h 1280472"/>
                <a:gd name="connsiteX8" fmla="*/ 1628776 w 1899209"/>
                <a:gd name="connsiteY8" fmla="*/ 923924 h 1280472"/>
                <a:gd name="connsiteX9" fmla="*/ 1476375 w 1899209"/>
                <a:gd name="connsiteY9" fmla="*/ 681036 h 1280472"/>
                <a:gd name="connsiteX10" fmla="*/ 1385887 w 1899209"/>
                <a:gd name="connsiteY10" fmla="*/ 519112 h 1280472"/>
                <a:gd name="connsiteX11" fmla="*/ 1085850 w 1899209"/>
                <a:gd name="connsiteY11" fmla="*/ 357187 h 1280472"/>
                <a:gd name="connsiteX12" fmla="*/ 766763 w 1899209"/>
                <a:gd name="connsiteY12" fmla="*/ 623887 h 1280472"/>
                <a:gd name="connsiteX13" fmla="*/ 833438 w 1899209"/>
                <a:gd name="connsiteY13" fmla="*/ 814387 h 1280472"/>
                <a:gd name="connsiteX14" fmla="*/ 828675 w 1899209"/>
                <a:gd name="connsiteY14" fmla="*/ 1104900 h 1280472"/>
                <a:gd name="connsiteX15" fmla="*/ 566738 w 1899209"/>
                <a:gd name="connsiteY15" fmla="*/ 1276350 h 1280472"/>
                <a:gd name="connsiteX16" fmla="*/ 209550 w 1899209"/>
                <a:gd name="connsiteY16" fmla="*/ 1209675 h 1280472"/>
                <a:gd name="connsiteX0" fmla="*/ 209550 w 1899209"/>
                <a:gd name="connsiteY0" fmla="*/ 1209675 h 1280472"/>
                <a:gd name="connsiteX1" fmla="*/ 0 w 1899209"/>
                <a:gd name="connsiteY1" fmla="*/ 609600 h 1280472"/>
                <a:gd name="connsiteX2" fmla="*/ 261938 w 1899209"/>
                <a:gd name="connsiteY2" fmla="*/ 533400 h 1280472"/>
                <a:gd name="connsiteX3" fmla="*/ 904875 w 1899209"/>
                <a:gd name="connsiteY3" fmla="*/ 0 h 1280472"/>
                <a:gd name="connsiteX4" fmla="*/ 1533525 w 1899209"/>
                <a:gd name="connsiteY4" fmla="*/ 280987 h 1280472"/>
                <a:gd name="connsiteX5" fmla="*/ 1895475 w 1899209"/>
                <a:gd name="connsiteY5" fmla="*/ 904875 h 1280472"/>
                <a:gd name="connsiteX6" fmla="*/ 1847850 w 1899209"/>
                <a:gd name="connsiteY6" fmla="*/ 1023937 h 1280472"/>
                <a:gd name="connsiteX7" fmla="*/ 1681163 w 1899209"/>
                <a:gd name="connsiteY7" fmla="*/ 1038225 h 1280472"/>
                <a:gd name="connsiteX8" fmla="*/ 1628776 w 1899209"/>
                <a:gd name="connsiteY8" fmla="*/ 923924 h 1280472"/>
                <a:gd name="connsiteX9" fmla="*/ 1476375 w 1899209"/>
                <a:gd name="connsiteY9" fmla="*/ 681036 h 1280472"/>
                <a:gd name="connsiteX10" fmla="*/ 1385887 w 1899209"/>
                <a:gd name="connsiteY10" fmla="*/ 519112 h 1280472"/>
                <a:gd name="connsiteX11" fmla="*/ 1085850 w 1899209"/>
                <a:gd name="connsiteY11" fmla="*/ 357187 h 1280472"/>
                <a:gd name="connsiteX12" fmla="*/ 766763 w 1899209"/>
                <a:gd name="connsiteY12" fmla="*/ 623887 h 1280472"/>
                <a:gd name="connsiteX13" fmla="*/ 833438 w 1899209"/>
                <a:gd name="connsiteY13" fmla="*/ 814387 h 1280472"/>
                <a:gd name="connsiteX14" fmla="*/ 828675 w 1899209"/>
                <a:gd name="connsiteY14" fmla="*/ 1104900 h 1280472"/>
                <a:gd name="connsiteX15" fmla="*/ 566738 w 1899209"/>
                <a:gd name="connsiteY15" fmla="*/ 1276350 h 1280472"/>
                <a:gd name="connsiteX16" fmla="*/ 209550 w 1899209"/>
                <a:gd name="connsiteY16" fmla="*/ 1209675 h 1280472"/>
                <a:gd name="connsiteX0" fmla="*/ 209550 w 1899209"/>
                <a:gd name="connsiteY0" fmla="*/ 1209675 h 1280472"/>
                <a:gd name="connsiteX1" fmla="*/ 0 w 1899209"/>
                <a:gd name="connsiteY1" fmla="*/ 609600 h 1280472"/>
                <a:gd name="connsiteX2" fmla="*/ 261938 w 1899209"/>
                <a:gd name="connsiteY2" fmla="*/ 533400 h 1280472"/>
                <a:gd name="connsiteX3" fmla="*/ 904875 w 1899209"/>
                <a:gd name="connsiteY3" fmla="*/ 0 h 1280472"/>
                <a:gd name="connsiteX4" fmla="*/ 1533525 w 1899209"/>
                <a:gd name="connsiteY4" fmla="*/ 280987 h 1280472"/>
                <a:gd name="connsiteX5" fmla="*/ 1895475 w 1899209"/>
                <a:gd name="connsiteY5" fmla="*/ 904875 h 1280472"/>
                <a:gd name="connsiteX6" fmla="*/ 1847850 w 1899209"/>
                <a:gd name="connsiteY6" fmla="*/ 1023937 h 1280472"/>
                <a:gd name="connsiteX7" fmla="*/ 1681163 w 1899209"/>
                <a:gd name="connsiteY7" fmla="*/ 1038225 h 1280472"/>
                <a:gd name="connsiteX8" fmla="*/ 1609726 w 1899209"/>
                <a:gd name="connsiteY8" fmla="*/ 928687 h 1280472"/>
                <a:gd name="connsiteX9" fmla="*/ 1476375 w 1899209"/>
                <a:gd name="connsiteY9" fmla="*/ 681036 h 1280472"/>
                <a:gd name="connsiteX10" fmla="*/ 1385887 w 1899209"/>
                <a:gd name="connsiteY10" fmla="*/ 519112 h 1280472"/>
                <a:gd name="connsiteX11" fmla="*/ 1085850 w 1899209"/>
                <a:gd name="connsiteY11" fmla="*/ 357187 h 1280472"/>
                <a:gd name="connsiteX12" fmla="*/ 766763 w 1899209"/>
                <a:gd name="connsiteY12" fmla="*/ 623887 h 1280472"/>
                <a:gd name="connsiteX13" fmla="*/ 833438 w 1899209"/>
                <a:gd name="connsiteY13" fmla="*/ 814387 h 1280472"/>
                <a:gd name="connsiteX14" fmla="*/ 828675 w 1899209"/>
                <a:gd name="connsiteY14" fmla="*/ 1104900 h 1280472"/>
                <a:gd name="connsiteX15" fmla="*/ 566738 w 1899209"/>
                <a:gd name="connsiteY15" fmla="*/ 1276350 h 1280472"/>
                <a:gd name="connsiteX16" fmla="*/ 209550 w 1899209"/>
                <a:gd name="connsiteY16" fmla="*/ 1209675 h 128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9209" h="1280472">
                  <a:moveTo>
                    <a:pt x="209550" y="1209675"/>
                  </a:moveTo>
                  <a:lnTo>
                    <a:pt x="0" y="609600"/>
                  </a:lnTo>
                  <a:lnTo>
                    <a:pt x="261938" y="533400"/>
                  </a:lnTo>
                  <a:cubicBezTo>
                    <a:pt x="476250" y="355600"/>
                    <a:pt x="652463" y="149225"/>
                    <a:pt x="904875" y="0"/>
                  </a:cubicBezTo>
                  <a:cubicBezTo>
                    <a:pt x="1138238" y="55562"/>
                    <a:pt x="1319213" y="158750"/>
                    <a:pt x="1533525" y="280987"/>
                  </a:cubicBezTo>
                  <a:cubicBezTo>
                    <a:pt x="1673225" y="493712"/>
                    <a:pt x="1793875" y="687387"/>
                    <a:pt x="1895475" y="904875"/>
                  </a:cubicBezTo>
                  <a:cubicBezTo>
                    <a:pt x="1908176" y="949325"/>
                    <a:pt x="1887537" y="1003300"/>
                    <a:pt x="1847850" y="1023937"/>
                  </a:cubicBezTo>
                  <a:cubicBezTo>
                    <a:pt x="1792288" y="1047750"/>
                    <a:pt x="1751013" y="1047749"/>
                    <a:pt x="1681163" y="1038225"/>
                  </a:cubicBezTo>
                  <a:cubicBezTo>
                    <a:pt x="1651794" y="1016000"/>
                    <a:pt x="1612107" y="983456"/>
                    <a:pt x="1609726" y="928687"/>
                  </a:cubicBezTo>
                  <a:cubicBezTo>
                    <a:pt x="1607345" y="873918"/>
                    <a:pt x="1526381" y="745329"/>
                    <a:pt x="1476375" y="681036"/>
                  </a:cubicBezTo>
                  <a:lnTo>
                    <a:pt x="1385887" y="519112"/>
                  </a:lnTo>
                  <a:cubicBezTo>
                    <a:pt x="1285875" y="465137"/>
                    <a:pt x="1214437" y="392112"/>
                    <a:pt x="1085850" y="357187"/>
                  </a:cubicBezTo>
                  <a:cubicBezTo>
                    <a:pt x="960438" y="417512"/>
                    <a:pt x="868363" y="520699"/>
                    <a:pt x="766763" y="623887"/>
                  </a:cubicBezTo>
                  <a:cubicBezTo>
                    <a:pt x="746125" y="696912"/>
                    <a:pt x="763588" y="750887"/>
                    <a:pt x="833438" y="814387"/>
                  </a:cubicBezTo>
                  <a:cubicBezTo>
                    <a:pt x="831850" y="911225"/>
                    <a:pt x="830263" y="1008062"/>
                    <a:pt x="828675" y="1104900"/>
                  </a:cubicBezTo>
                  <a:cubicBezTo>
                    <a:pt x="760413" y="1195388"/>
                    <a:pt x="677862" y="1228725"/>
                    <a:pt x="566738" y="1276350"/>
                  </a:cubicBezTo>
                  <a:cubicBezTo>
                    <a:pt x="447675" y="1287462"/>
                    <a:pt x="333376" y="1279525"/>
                    <a:pt x="209550" y="1209675"/>
                  </a:cubicBezTo>
                  <a:close/>
                </a:path>
              </a:pathLst>
            </a:custGeom>
            <a:solidFill>
              <a:srgbClr val="FED5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grpSp>
          <p:nvGrpSpPr>
            <p:cNvPr id="85" name="Group 84"/>
            <p:cNvGrpSpPr/>
            <p:nvPr/>
          </p:nvGrpSpPr>
          <p:grpSpPr>
            <a:xfrm>
              <a:off x="3349583" y="1279032"/>
              <a:ext cx="1845276" cy="1401615"/>
              <a:chOff x="4076723" y="4800653"/>
              <a:chExt cx="1845276" cy="1401615"/>
            </a:xfrm>
          </p:grpSpPr>
          <p:sp>
            <p:nvSpPr>
              <p:cNvPr id="89" name="Freeform: Shape 193"/>
              <p:cNvSpPr/>
              <p:nvPr/>
            </p:nvSpPr>
            <p:spPr>
              <a:xfrm>
                <a:off x="5693399" y="5992718"/>
                <a:ext cx="228600" cy="209550"/>
              </a:xfrm>
              <a:custGeom>
                <a:avLst/>
                <a:gdLst>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61912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50006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50006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50006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50006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50006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 name="connsiteX0" fmla="*/ 83344 w 228600"/>
                  <a:gd name="connsiteY0" fmla="*/ 0 h 209550"/>
                  <a:gd name="connsiteX1" fmla="*/ 0 w 228600"/>
                  <a:gd name="connsiteY1" fmla="*/ 100012 h 209550"/>
                  <a:gd name="connsiteX2" fmla="*/ 50006 w 228600"/>
                  <a:gd name="connsiteY2" fmla="*/ 171450 h 209550"/>
                  <a:gd name="connsiteX3" fmla="*/ 211931 w 228600"/>
                  <a:gd name="connsiteY3" fmla="*/ 209550 h 209550"/>
                  <a:gd name="connsiteX4" fmla="*/ 228600 w 228600"/>
                  <a:gd name="connsiteY4" fmla="*/ 188119 h 209550"/>
                  <a:gd name="connsiteX5" fmla="*/ 159544 w 228600"/>
                  <a:gd name="connsiteY5" fmla="*/ 45244 h 209550"/>
                  <a:gd name="connsiteX6" fmla="*/ 83344 w 228600"/>
                  <a:gd name="connsiteY6"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209550">
                    <a:moveTo>
                      <a:pt x="83344" y="0"/>
                    </a:moveTo>
                    <a:lnTo>
                      <a:pt x="0" y="100012"/>
                    </a:lnTo>
                    <a:cubicBezTo>
                      <a:pt x="30162" y="107156"/>
                      <a:pt x="38894" y="130969"/>
                      <a:pt x="50006" y="171450"/>
                    </a:cubicBezTo>
                    <a:cubicBezTo>
                      <a:pt x="108744" y="172243"/>
                      <a:pt x="157956" y="180181"/>
                      <a:pt x="211931" y="209550"/>
                    </a:cubicBezTo>
                    <a:lnTo>
                      <a:pt x="228600" y="188119"/>
                    </a:lnTo>
                    <a:cubicBezTo>
                      <a:pt x="191293" y="152400"/>
                      <a:pt x="163513" y="95251"/>
                      <a:pt x="159544" y="45244"/>
                    </a:cubicBezTo>
                    <a:cubicBezTo>
                      <a:pt x="115094" y="53975"/>
                      <a:pt x="89695" y="26986"/>
                      <a:pt x="8334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cxnSp>
            <p:nvCxnSpPr>
              <p:cNvPr id="90" name="Straight Connector 89"/>
              <p:cNvCxnSpPr/>
              <p:nvPr/>
            </p:nvCxnSpPr>
            <p:spPr>
              <a:xfrm flipH="1" flipV="1">
                <a:off x="5784704" y="6077353"/>
                <a:ext cx="125390" cy="109787"/>
              </a:xfrm>
              <a:prstGeom prst="line">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rot="2396975">
                <a:off x="4426719" y="5494445"/>
                <a:ext cx="1490671" cy="164032"/>
              </a:xfrm>
              <a:prstGeom prst="rect">
                <a:avLst/>
              </a:prstGeom>
              <a:solidFill>
                <a:srgbClr val="294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92" name="Rectangle 91"/>
              <p:cNvSpPr/>
              <p:nvPr/>
            </p:nvSpPr>
            <p:spPr>
              <a:xfrm rot="2396975" flipH="1">
                <a:off x="5598407" y="5869680"/>
                <a:ext cx="45719" cy="164032"/>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94" name="Rectangle 93"/>
              <p:cNvSpPr/>
              <p:nvPr/>
            </p:nvSpPr>
            <p:spPr>
              <a:xfrm rot="2396975">
                <a:off x="4076723" y="4820930"/>
                <a:ext cx="623887" cy="2146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96" name="Rectangle 95"/>
              <p:cNvSpPr/>
              <p:nvPr/>
            </p:nvSpPr>
            <p:spPr>
              <a:xfrm rot="2396975" flipH="1">
                <a:off x="4519952" y="4955309"/>
                <a:ext cx="50279" cy="214778"/>
              </a:xfrm>
              <a:prstGeom prst="rect">
                <a:avLst/>
              </a:prstGeom>
              <a:solidFill>
                <a:srgbClr val="294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97" name="Rectangle 96"/>
              <p:cNvSpPr/>
              <p:nvPr/>
            </p:nvSpPr>
            <p:spPr>
              <a:xfrm rot="2396975" flipH="1">
                <a:off x="4633020" y="4964719"/>
                <a:ext cx="36576" cy="2146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98" name="Rectangle 38"/>
              <p:cNvSpPr/>
              <p:nvPr/>
            </p:nvSpPr>
            <p:spPr>
              <a:xfrm rot="2176690">
                <a:off x="4161721" y="4800653"/>
                <a:ext cx="594360" cy="34677"/>
              </a:xfrm>
              <a:custGeom>
                <a:avLst/>
                <a:gdLst>
                  <a:gd name="connsiteX0" fmla="*/ 0 w 594360"/>
                  <a:gd name="connsiteY0" fmla="*/ 0 h 27432"/>
                  <a:gd name="connsiteX1" fmla="*/ 594360 w 594360"/>
                  <a:gd name="connsiteY1" fmla="*/ 0 h 27432"/>
                  <a:gd name="connsiteX2" fmla="*/ 594360 w 594360"/>
                  <a:gd name="connsiteY2" fmla="*/ 27432 h 27432"/>
                  <a:gd name="connsiteX3" fmla="*/ 0 w 594360"/>
                  <a:gd name="connsiteY3" fmla="*/ 27432 h 27432"/>
                  <a:gd name="connsiteX4" fmla="*/ 0 w 594360"/>
                  <a:gd name="connsiteY4" fmla="*/ 0 h 27432"/>
                  <a:gd name="connsiteX0" fmla="*/ 0 w 594360"/>
                  <a:gd name="connsiteY0" fmla="*/ 7245 h 34677"/>
                  <a:gd name="connsiteX1" fmla="*/ 592307 w 594360"/>
                  <a:gd name="connsiteY1" fmla="*/ 0 h 34677"/>
                  <a:gd name="connsiteX2" fmla="*/ 594360 w 594360"/>
                  <a:gd name="connsiteY2" fmla="*/ 34677 h 34677"/>
                  <a:gd name="connsiteX3" fmla="*/ 0 w 594360"/>
                  <a:gd name="connsiteY3" fmla="*/ 34677 h 34677"/>
                  <a:gd name="connsiteX4" fmla="*/ 0 w 594360"/>
                  <a:gd name="connsiteY4" fmla="*/ 7245 h 34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0" h="34677">
                    <a:moveTo>
                      <a:pt x="0" y="7245"/>
                    </a:moveTo>
                    <a:lnTo>
                      <a:pt x="592307" y="0"/>
                    </a:lnTo>
                    <a:lnTo>
                      <a:pt x="594360" y="34677"/>
                    </a:lnTo>
                    <a:lnTo>
                      <a:pt x="0" y="34677"/>
                    </a:lnTo>
                    <a:lnTo>
                      <a:pt x="0" y="724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grpSp>
        <p:sp>
          <p:nvSpPr>
            <p:cNvPr id="86" name="Rectangle 85"/>
            <p:cNvSpPr/>
            <p:nvPr/>
          </p:nvSpPr>
          <p:spPr>
            <a:xfrm rot="20494789">
              <a:off x="2891205" y="2048170"/>
              <a:ext cx="368976" cy="659268"/>
            </a:xfrm>
            <a:prstGeom prst="rect">
              <a:avLst/>
            </a:prstGeom>
            <a:solidFill>
              <a:srgbClr val="FED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87" name="Rectangle 86"/>
            <p:cNvSpPr/>
            <p:nvPr/>
          </p:nvSpPr>
          <p:spPr>
            <a:xfrm rot="20494789">
              <a:off x="-323530" y="2612315"/>
              <a:ext cx="3415985" cy="667081"/>
            </a:xfrm>
            <a:prstGeom prst="rect">
              <a:avLst/>
            </a:prstGeom>
            <a:solidFill>
              <a:srgbClr val="FED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88" name="Oval 10"/>
            <p:cNvSpPr/>
            <p:nvPr/>
          </p:nvSpPr>
          <p:spPr>
            <a:xfrm>
              <a:off x="3806298" y="2167728"/>
              <a:ext cx="1003827" cy="332423"/>
            </a:xfrm>
            <a:custGeom>
              <a:avLst/>
              <a:gdLst>
                <a:gd name="connsiteX0" fmla="*/ 0 w 942975"/>
                <a:gd name="connsiteY0" fmla="*/ 202407 h 404813"/>
                <a:gd name="connsiteX1" fmla="*/ 471488 w 942975"/>
                <a:gd name="connsiteY1" fmla="*/ 0 h 404813"/>
                <a:gd name="connsiteX2" fmla="*/ 942976 w 942975"/>
                <a:gd name="connsiteY2" fmla="*/ 202407 h 404813"/>
                <a:gd name="connsiteX3" fmla="*/ 471488 w 942975"/>
                <a:gd name="connsiteY3" fmla="*/ 404814 h 404813"/>
                <a:gd name="connsiteX4" fmla="*/ 0 w 942975"/>
                <a:gd name="connsiteY4" fmla="*/ 202407 h 404813"/>
                <a:gd name="connsiteX0" fmla="*/ 0 w 973061"/>
                <a:gd name="connsiteY0" fmla="*/ 211676 h 414083"/>
                <a:gd name="connsiteX1" fmla="*/ 471488 w 973061"/>
                <a:gd name="connsiteY1" fmla="*/ 9269 h 414083"/>
                <a:gd name="connsiteX2" fmla="*/ 884536 w 973061"/>
                <a:gd name="connsiteY2" fmla="*/ 52132 h 414083"/>
                <a:gd name="connsiteX3" fmla="*/ 942976 w 973061"/>
                <a:gd name="connsiteY3" fmla="*/ 211676 h 414083"/>
                <a:gd name="connsiteX4" fmla="*/ 471488 w 973061"/>
                <a:gd name="connsiteY4" fmla="*/ 414083 h 414083"/>
                <a:gd name="connsiteX5" fmla="*/ 0 w 973061"/>
                <a:gd name="connsiteY5" fmla="*/ 211676 h 414083"/>
                <a:gd name="connsiteX0" fmla="*/ 0 w 948010"/>
                <a:gd name="connsiteY0" fmla="*/ 211676 h 414996"/>
                <a:gd name="connsiteX1" fmla="*/ 471488 w 948010"/>
                <a:gd name="connsiteY1" fmla="*/ 9269 h 414996"/>
                <a:gd name="connsiteX2" fmla="*/ 884536 w 948010"/>
                <a:gd name="connsiteY2" fmla="*/ 52132 h 414996"/>
                <a:gd name="connsiteX3" fmla="*/ 904876 w 948010"/>
                <a:gd name="connsiteY3" fmla="*/ 278351 h 414996"/>
                <a:gd name="connsiteX4" fmla="*/ 471488 w 948010"/>
                <a:gd name="connsiteY4" fmla="*/ 414083 h 414996"/>
                <a:gd name="connsiteX5" fmla="*/ 0 w 948010"/>
                <a:gd name="connsiteY5" fmla="*/ 211676 h 414996"/>
                <a:gd name="connsiteX0" fmla="*/ 0 w 952390"/>
                <a:gd name="connsiteY0" fmla="*/ 207671 h 410991"/>
                <a:gd name="connsiteX1" fmla="*/ 471488 w 952390"/>
                <a:gd name="connsiteY1" fmla="*/ 5264 h 410991"/>
                <a:gd name="connsiteX2" fmla="*/ 894061 w 952390"/>
                <a:gd name="connsiteY2" fmla="*/ 71940 h 410991"/>
                <a:gd name="connsiteX3" fmla="*/ 904876 w 952390"/>
                <a:gd name="connsiteY3" fmla="*/ 274346 h 410991"/>
                <a:gd name="connsiteX4" fmla="*/ 471488 w 952390"/>
                <a:gd name="connsiteY4" fmla="*/ 410078 h 410991"/>
                <a:gd name="connsiteX5" fmla="*/ 0 w 952390"/>
                <a:gd name="connsiteY5" fmla="*/ 207671 h 410991"/>
                <a:gd name="connsiteX0" fmla="*/ 0 w 952390"/>
                <a:gd name="connsiteY0" fmla="*/ 207999 h 411319"/>
                <a:gd name="connsiteX1" fmla="*/ 471488 w 952390"/>
                <a:gd name="connsiteY1" fmla="*/ 5592 h 411319"/>
                <a:gd name="connsiteX2" fmla="*/ 894061 w 952390"/>
                <a:gd name="connsiteY2" fmla="*/ 72268 h 411319"/>
                <a:gd name="connsiteX3" fmla="*/ 904876 w 952390"/>
                <a:gd name="connsiteY3" fmla="*/ 274674 h 411319"/>
                <a:gd name="connsiteX4" fmla="*/ 471488 w 952390"/>
                <a:gd name="connsiteY4" fmla="*/ 410406 h 411319"/>
                <a:gd name="connsiteX5" fmla="*/ 0 w 952390"/>
                <a:gd name="connsiteY5" fmla="*/ 207999 h 411319"/>
                <a:gd name="connsiteX0" fmla="*/ 131 w 952521"/>
                <a:gd name="connsiteY0" fmla="*/ 172105 h 375425"/>
                <a:gd name="connsiteX1" fmla="*/ 428757 w 952521"/>
                <a:gd name="connsiteY1" fmla="*/ 12560 h 375425"/>
                <a:gd name="connsiteX2" fmla="*/ 894192 w 952521"/>
                <a:gd name="connsiteY2" fmla="*/ 36374 h 375425"/>
                <a:gd name="connsiteX3" fmla="*/ 905007 w 952521"/>
                <a:gd name="connsiteY3" fmla="*/ 238780 h 375425"/>
                <a:gd name="connsiteX4" fmla="*/ 471619 w 952521"/>
                <a:gd name="connsiteY4" fmla="*/ 374512 h 375425"/>
                <a:gd name="connsiteX5" fmla="*/ 131 w 952521"/>
                <a:gd name="connsiteY5" fmla="*/ 172105 h 375425"/>
                <a:gd name="connsiteX0" fmla="*/ 131 w 952521"/>
                <a:gd name="connsiteY0" fmla="*/ 177893 h 381213"/>
                <a:gd name="connsiteX1" fmla="*/ 428757 w 952521"/>
                <a:gd name="connsiteY1" fmla="*/ 18348 h 381213"/>
                <a:gd name="connsiteX2" fmla="*/ 894192 w 952521"/>
                <a:gd name="connsiteY2" fmla="*/ 42162 h 381213"/>
                <a:gd name="connsiteX3" fmla="*/ 905007 w 952521"/>
                <a:gd name="connsiteY3" fmla="*/ 244568 h 381213"/>
                <a:gd name="connsiteX4" fmla="*/ 471619 w 952521"/>
                <a:gd name="connsiteY4" fmla="*/ 380300 h 381213"/>
                <a:gd name="connsiteX5" fmla="*/ 131 w 952521"/>
                <a:gd name="connsiteY5" fmla="*/ 177893 h 381213"/>
                <a:gd name="connsiteX0" fmla="*/ 160 w 952550"/>
                <a:gd name="connsiteY0" fmla="*/ 177893 h 311708"/>
                <a:gd name="connsiteX1" fmla="*/ 428786 w 952550"/>
                <a:gd name="connsiteY1" fmla="*/ 18348 h 311708"/>
                <a:gd name="connsiteX2" fmla="*/ 894221 w 952550"/>
                <a:gd name="connsiteY2" fmla="*/ 42162 h 311708"/>
                <a:gd name="connsiteX3" fmla="*/ 905036 w 952550"/>
                <a:gd name="connsiteY3" fmla="*/ 244568 h 311708"/>
                <a:gd name="connsiteX4" fmla="*/ 476410 w 952550"/>
                <a:gd name="connsiteY4" fmla="*/ 308863 h 311708"/>
                <a:gd name="connsiteX5" fmla="*/ 160 w 952550"/>
                <a:gd name="connsiteY5" fmla="*/ 177893 h 311708"/>
                <a:gd name="connsiteX0" fmla="*/ 132 w 952522"/>
                <a:gd name="connsiteY0" fmla="*/ 177893 h 288101"/>
                <a:gd name="connsiteX1" fmla="*/ 428758 w 952522"/>
                <a:gd name="connsiteY1" fmla="*/ 18348 h 288101"/>
                <a:gd name="connsiteX2" fmla="*/ 894193 w 952522"/>
                <a:gd name="connsiteY2" fmla="*/ 42162 h 288101"/>
                <a:gd name="connsiteX3" fmla="*/ 905008 w 952522"/>
                <a:gd name="connsiteY3" fmla="*/ 244568 h 288101"/>
                <a:gd name="connsiteX4" fmla="*/ 471619 w 952522"/>
                <a:gd name="connsiteY4" fmla="*/ 280288 h 288101"/>
                <a:gd name="connsiteX5" fmla="*/ 132 w 952522"/>
                <a:gd name="connsiteY5" fmla="*/ 177893 h 288101"/>
                <a:gd name="connsiteX0" fmla="*/ 160 w 952550"/>
                <a:gd name="connsiteY0" fmla="*/ 177893 h 307361"/>
                <a:gd name="connsiteX1" fmla="*/ 428786 w 952550"/>
                <a:gd name="connsiteY1" fmla="*/ 18348 h 307361"/>
                <a:gd name="connsiteX2" fmla="*/ 894221 w 952550"/>
                <a:gd name="connsiteY2" fmla="*/ 42162 h 307361"/>
                <a:gd name="connsiteX3" fmla="*/ 905036 w 952550"/>
                <a:gd name="connsiteY3" fmla="*/ 244568 h 307361"/>
                <a:gd name="connsiteX4" fmla="*/ 476410 w 952550"/>
                <a:gd name="connsiteY4" fmla="*/ 304100 h 307361"/>
                <a:gd name="connsiteX5" fmla="*/ 160 w 952550"/>
                <a:gd name="connsiteY5" fmla="*/ 177893 h 307361"/>
                <a:gd name="connsiteX0" fmla="*/ 160 w 952550"/>
                <a:gd name="connsiteY0" fmla="*/ 177893 h 306195"/>
                <a:gd name="connsiteX1" fmla="*/ 428786 w 952550"/>
                <a:gd name="connsiteY1" fmla="*/ 18348 h 306195"/>
                <a:gd name="connsiteX2" fmla="*/ 894221 w 952550"/>
                <a:gd name="connsiteY2" fmla="*/ 42162 h 306195"/>
                <a:gd name="connsiteX3" fmla="*/ 905036 w 952550"/>
                <a:gd name="connsiteY3" fmla="*/ 244568 h 306195"/>
                <a:gd name="connsiteX4" fmla="*/ 476410 w 952550"/>
                <a:gd name="connsiteY4" fmla="*/ 304100 h 306195"/>
                <a:gd name="connsiteX5" fmla="*/ 160 w 952550"/>
                <a:gd name="connsiteY5" fmla="*/ 177893 h 306195"/>
                <a:gd name="connsiteX0" fmla="*/ 17963 w 970353"/>
                <a:gd name="connsiteY0" fmla="*/ 177893 h 326907"/>
                <a:gd name="connsiteX1" fmla="*/ 446589 w 970353"/>
                <a:gd name="connsiteY1" fmla="*/ 18348 h 326907"/>
                <a:gd name="connsiteX2" fmla="*/ 912024 w 970353"/>
                <a:gd name="connsiteY2" fmla="*/ 42162 h 326907"/>
                <a:gd name="connsiteX3" fmla="*/ 922839 w 970353"/>
                <a:gd name="connsiteY3" fmla="*/ 244568 h 326907"/>
                <a:gd name="connsiteX4" fmla="*/ 494213 w 970353"/>
                <a:gd name="connsiteY4" fmla="*/ 304100 h 326907"/>
                <a:gd name="connsiteX5" fmla="*/ 121450 w 970353"/>
                <a:gd name="connsiteY5" fmla="*/ 318386 h 326907"/>
                <a:gd name="connsiteX6" fmla="*/ 17963 w 970353"/>
                <a:gd name="connsiteY6" fmla="*/ 177893 h 326907"/>
                <a:gd name="connsiteX0" fmla="*/ 21798 w 950376"/>
                <a:gd name="connsiteY0" fmla="*/ 51274 h 319351"/>
                <a:gd name="connsiteX1" fmla="*/ 426612 w 950376"/>
                <a:gd name="connsiteY1" fmla="*/ 10792 h 319351"/>
                <a:gd name="connsiteX2" fmla="*/ 892047 w 950376"/>
                <a:gd name="connsiteY2" fmla="*/ 34606 h 319351"/>
                <a:gd name="connsiteX3" fmla="*/ 902862 w 950376"/>
                <a:gd name="connsiteY3" fmla="*/ 237012 h 319351"/>
                <a:gd name="connsiteX4" fmla="*/ 474236 w 950376"/>
                <a:gd name="connsiteY4" fmla="*/ 296544 h 319351"/>
                <a:gd name="connsiteX5" fmla="*/ 101473 w 950376"/>
                <a:gd name="connsiteY5" fmla="*/ 310830 h 319351"/>
                <a:gd name="connsiteX6" fmla="*/ 21798 w 950376"/>
                <a:gd name="connsiteY6" fmla="*/ 51274 h 319351"/>
                <a:gd name="connsiteX0" fmla="*/ 21798 w 950376"/>
                <a:gd name="connsiteY0" fmla="*/ 51274 h 319351"/>
                <a:gd name="connsiteX1" fmla="*/ 426612 w 950376"/>
                <a:gd name="connsiteY1" fmla="*/ 10792 h 319351"/>
                <a:gd name="connsiteX2" fmla="*/ 892047 w 950376"/>
                <a:gd name="connsiteY2" fmla="*/ 34606 h 319351"/>
                <a:gd name="connsiteX3" fmla="*/ 902862 w 950376"/>
                <a:gd name="connsiteY3" fmla="*/ 237012 h 319351"/>
                <a:gd name="connsiteX4" fmla="*/ 474236 w 950376"/>
                <a:gd name="connsiteY4" fmla="*/ 296544 h 319351"/>
                <a:gd name="connsiteX5" fmla="*/ 101473 w 950376"/>
                <a:gd name="connsiteY5" fmla="*/ 310830 h 319351"/>
                <a:gd name="connsiteX6" fmla="*/ 21798 w 950376"/>
                <a:gd name="connsiteY6" fmla="*/ 51274 h 319351"/>
                <a:gd name="connsiteX0" fmla="*/ 21798 w 950376"/>
                <a:gd name="connsiteY0" fmla="*/ 57371 h 325448"/>
                <a:gd name="connsiteX1" fmla="*/ 426612 w 950376"/>
                <a:gd name="connsiteY1" fmla="*/ 16889 h 325448"/>
                <a:gd name="connsiteX2" fmla="*/ 892047 w 950376"/>
                <a:gd name="connsiteY2" fmla="*/ 31178 h 325448"/>
                <a:gd name="connsiteX3" fmla="*/ 902862 w 950376"/>
                <a:gd name="connsiteY3" fmla="*/ 243109 h 325448"/>
                <a:gd name="connsiteX4" fmla="*/ 474236 w 950376"/>
                <a:gd name="connsiteY4" fmla="*/ 302641 h 325448"/>
                <a:gd name="connsiteX5" fmla="*/ 101473 w 950376"/>
                <a:gd name="connsiteY5" fmla="*/ 316927 h 325448"/>
                <a:gd name="connsiteX6" fmla="*/ 21798 w 950376"/>
                <a:gd name="connsiteY6" fmla="*/ 57371 h 325448"/>
                <a:gd name="connsiteX0" fmla="*/ 21798 w 950376"/>
                <a:gd name="connsiteY0" fmla="*/ 61455 h 329532"/>
                <a:gd name="connsiteX1" fmla="*/ 426612 w 950376"/>
                <a:gd name="connsiteY1" fmla="*/ 20973 h 329532"/>
                <a:gd name="connsiteX2" fmla="*/ 892047 w 950376"/>
                <a:gd name="connsiteY2" fmla="*/ 35262 h 329532"/>
                <a:gd name="connsiteX3" fmla="*/ 902862 w 950376"/>
                <a:gd name="connsiteY3" fmla="*/ 247193 h 329532"/>
                <a:gd name="connsiteX4" fmla="*/ 474236 w 950376"/>
                <a:gd name="connsiteY4" fmla="*/ 306725 h 329532"/>
                <a:gd name="connsiteX5" fmla="*/ 101473 w 950376"/>
                <a:gd name="connsiteY5" fmla="*/ 321011 h 329532"/>
                <a:gd name="connsiteX6" fmla="*/ 21798 w 950376"/>
                <a:gd name="connsiteY6" fmla="*/ 61455 h 329532"/>
                <a:gd name="connsiteX0" fmla="*/ 21798 w 950376"/>
                <a:gd name="connsiteY0" fmla="*/ 61455 h 333720"/>
                <a:gd name="connsiteX1" fmla="*/ 426612 w 950376"/>
                <a:gd name="connsiteY1" fmla="*/ 20973 h 333720"/>
                <a:gd name="connsiteX2" fmla="*/ 892047 w 950376"/>
                <a:gd name="connsiteY2" fmla="*/ 35262 h 333720"/>
                <a:gd name="connsiteX3" fmla="*/ 902862 w 950376"/>
                <a:gd name="connsiteY3" fmla="*/ 247193 h 333720"/>
                <a:gd name="connsiteX4" fmla="*/ 474236 w 950376"/>
                <a:gd name="connsiteY4" fmla="*/ 321013 h 333720"/>
                <a:gd name="connsiteX5" fmla="*/ 101473 w 950376"/>
                <a:gd name="connsiteY5" fmla="*/ 321011 h 333720"/>
                <a:gd name="connsiteX6" fmla="*/ 21798 w 950376"/>
                <a:gd name="connsiteY6" fmla="*/ 61455 h 333720"/>
                <a:gd name="connsiteX0" fmla="*/ 21798 w 950376"/>
                <a:gd name="connsiteY0" fmla="*/ 61455 h 331008"/>
                <a:gd name="connsiteX1" fmla="*/ 426612 w 950376"/>
                <a:gd name="connsiteY1" fmla="*/ 20973 h 331008"/>
                <a:gd name="connsiteX2" fmla="*/ 892047 w 950376"/>
                <a:gd name="connsiteY2" fmla="*/ 35262 h 331008"/>
                <a:gd name="connsiteX3" fmla="*/ 902862 w 950376"/>
                <a:gd name="connsiteY3" fmla="*/ 247193 h 331008"/>
                <a:gd name="connsiteX4" fmla="*/ 474236 w 950376"/>
                <a:gd name="connsiteY4" fmla="*/ 321013 h 331008"/>
                <a:gd name="connsiteX5" fmla="*/ 101473 w 950376"/>
                <a:gd name="connsiteY5" fmla="*/ 321011 h 331008"/>
                <a:gd name="connsiteX6" fmla="*/ 21798 w 950376"/>
                <a:gd name="connsiteY6" fmla="*/ 61455 h 331008"/>
                <a:gd name="connsiteX0" fmla="*/ 21798 w 950376"/>
                <a:gd name="connsiteY0" fmla="*/ 62870 h 332423"/>
                <a:gd name="connsiteX1" fmla="*/ 426612 w 950376"/>
                <a:gd name="connsiteY1" fmla="*/ 22388 h 332423"/>
                <a:gd name="connsiteX2" fmla="*/ 892047 w 950376"/>
                <a:gd name="connsiteY2" fmla="*/ 36677 h 332423"/>
                <a:gd name="connsiteX3" fmla="*/ 902862 w 950376"/>
                <a:gd name="connsiteY3" fmla="*/ 248608 h 332423"/>
                <a:gd name="connsiteX4" fmla="*/ 474236 w 950376"/>
                <a:gd name="connsiteY4" fmla="*/ 322428 h 332423"/>
                <a:gd name="connsiteX5" fmla="*/ 101473 w 950376"/>
                <a:gd name="connsiteY5" fmla="*/ 322426 h 332423"/>
                <a:gd name="connsiteX6" fmla="*/ 21798 w 950376"/>
                <a:gd name="connsiteY6" fmla="*/ 62870 h 33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6" h="332423">
                  <a:moveTo>
                    <a:pt x="21798" y="62870"/>
                  </a:moveTo>
                  <a:cubicBezTo>
                    <a:pt x="75988" y="12864"/>
                    <a:pt x="291096" y="31516"/>
                    <a:pt x="426612" y="22388"/>
                  </a:cubicBezTo>
                  <a:cubicBezTo>
                    <a:pt x="562128" y="13260"/>
                    <a:pt x="822992" y="-30395"/>
                    <a:pt x="892047" y="36677"/>
                  </a:cubicBezTo>
                  <a:cubicBezTo>
                    <a:pt x="970628" y="70412"/>
                    <a:pt x="965353" y="194633"/>
                    <a:pt x="902862" y="248608"/>
                  </a:cubicBezTo>
                  <a:cubicBezTo>
                    <a:pt x="840371" y="302583"/>
                    <a:pt x="603038" y="319650"/>
                    <a:pt x="474236" y="322428"/>
                  </a:cubicBezTo>
                  <a:cubicBezTo>
                    <a:pt x="345434" y="325206"/>
                    <a:pt x="180848" y="343460"/>
                    <a:pt x="101473" y="322426"/>
                  </a:cubicBezTo>
                  <a:cubicBezTo>
                    <a:pt x="22098" y="301392"/>
                    <a:pt x="-32392" y="112876"/>
                    <a:pt x="21798" y="62870"/>
                  </a:cubicBezTo>
                  <a:close/>
                </a:path>
              </a:pathLst>
            </a:custGeom>
            <a:solidFill>
              <a:srgbClr val="FED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grpSp>
      <p:pic>
        <p:nvPicPr>
          <p:cNvPr id="101" name="Picture 100"/>
          <p:cNvPicPr>
            <a:picLocks noChangeAspect="1"/>
          </p:cNvPicPr>
          <p:nvPr/>
        </p:nvPicPr>
        <p:blipFill rotWithShape="1">
          <a:blip r:embed="rId26"/>
          <a:srcRect l="36498" t="27400" r="35775" b="40567"/>
          <a:stretch/>
        </p:blipFill>
        <p:spPr>
          <a:xfrm>
            <a:off x="7996450" y="2490365"/>
            <a:ext cx="61040" cy="86518"/>
          </a:xfrm>
          <a:prstGeom prst="rect">
            <a:avLst/>
          </a:prstGeom>
        </p:spPr>
      </p:pic>
      <p:sp>
        <p:nvSpPr>
          <p:cNvPr id="3" name="TextBox 2"/>
          <p:cNvSpPr txBox="1"/>
          <p:nvPr/>
        </p:nvSpPr>
        <p:spPr>
          <a:xfrm>
            <a:off x="8014539" y="2381496"/>
            <a:ext cx="1201149" cy="276999"/>
          </a:xfrm>
          <a:prstGeom prst="rect">
            <a:avLst/>
          </a:prstGeom>
          <a:noFill/>
        </p:spPr>
        <p:txBody>
          <a:bodyPr wrap="square" rtlCol="0">
            <a:spAutoFit/>
          </a:bodyPr>
          <a:lstStyle/>
          <a:p>
            <a:pPr defTabSz="457200"/>
            <a:r>
              <a:rPr lang="en-US" sz="1200">
                <a:solidFill>
                  <a:prstClr val="black"/>
                </a:solidFill>
                <a:latin typeface="Calibri"/>
              </a:rPr>
              <a:t>6  7  5</a:t>
            </a:r>
          </a:p>
        </p:txBody>
      </p:sp>
      <p:cxnSp>
        <p:nvCxnSpPr>
          <p:cNvPr id="5" name="Straight Connector 4"/>
          <p:cNvCxnSpPr/>
          <p:nvPr/>
        </p:nvCxnSpPr>
        <p:spPr>
          <a:xfrm flipV="1">
            <a:off x="8085327" y="2490102"/>
            <a:ext cx="120351" cy="64412"/>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102" name="Picture 101"/>
          <p:cNvPicPr>
            <a:picLocks noChangeAspect="1"/>
          </p:cNvPicPr>
          <p:nvPr/>
        </p:nvPicPr>
        <p:blipFill rotWithShape="1">
          <a:blip r:embed="rId26"/>
          <a:srcRect l="36498" t="27400" r="35775" b="40567"/>
          <a:stretch/>
        </p:blipFill>
        <p:spPr>
          <a:xfrm>
            <a:off x="8179370" y="2484392"/>
            <a:ext cx="61040" cy="86518"/>
          </a:xfrm>
          <a:prstGeom prst="rect">
            <a:avLst/>
          </a:prstGeom>
        </p:spPr>
      </p:pic>
      <p:pic>
        <p:nvPicPr>
          <p:cNvPr id="103" name="Picture 102"/>
          <p:cNvPicPr>
            <a:picLocks noChangeAspect="1"/>
          </p:cNvPicPr>
          <p:nvPr/>
        </p:nvPicPr>
        <p:blipFill rotWithShape="1">
          <a:blip r:embed="rId26"/>
          <a:srcRect l="36498" t="27400" r="35775" b="40567"/>
          <a:stretch/>
        </p:blipFill>
        <p:spPr>
          <a:xfrm>
            <a:off x="10234778" y="3293689"/>
            <a:ext cx="1467146" cy="2079531"/>
          </a:xfrm>
          <a:prstGeom prst="rect">
            <a:avLst/>
          </a:prstGeom>
        </p:spPr>
      </p:pic>
      <p:sp>
        <p:nvSpPr>
          <p:cNvPr id="104" name="TextBox 103"/>
          <p:cNvSpPr txBox="1"/>
          <p:nvPr/>
        </p:nvSpPr>
        <p:spPr>
          <a:xfrm>
            <a:off x="8625208" y="3016976"/>
            <a:ext cx="2155785" cy="3770263"/>
          </a:xfrm>
          <a:prstGeom prst="rect">
            <a:avLst/>
          </a:prstGeom>
          <a:noFill/>
        </p:spPr>
        <p:txBody>
          <a:bodyPr wrap="square" rtlCol="0">
            <a:spAutoFit/>
          </a:bodyPr>
          <a:lstStyle/>
          <a:p>
            <a:pPr defTabSz="457200"/>
            <a:r>
              <a:rPr lang="en-US" sz="23900" dirty="0">
                <a:solidFill>
                  <a:prstClr val="black"/>
                </a:solidFill>
                <a:latin typeface="Calibri"/>
              </a:rPr>
              <a:t>6</a:t>
            </a:r>
          </a:p>
        </p:txBody>
      </p:sp>
      <p:cxnSp>
        <p:nvCxnSpPr>
          <p:cNvPr id="105" name="Straight Connector 104"/>
          <p:cNvCxnSpPr>
            <a:cxnSpLocks/>
          </p:cNvCxnSpPr>
          <p:nvPr/>
        </p:nvCxnSpPr>
        <p:spPr>
          <a:xfrm flipV="1">
            <a:off x="8654508" y="3971309"/>
            <a:ext cx="1600221" cy="1904482"/>
          </a:xfrm>
          <a:prstGeom prst="line">
            <a:avLst/>
          </a:prstGeom>
          <a:ln w="155575"/>
          <a:effectLst/>
        </p:spPr>
        <p:style>
          <a:lnRef idx="2">
            <a:schemeClr val="accent1"/>
          </a:lnRef>
          <a:fillRef idx="0">
            <a:schemeClr val="accent1"/>
          </a:fillRef>
          <a:effectRef idx="1">
            <a:schemeClr val="accent1"/>
          </a:effectRef>
          <a:fontRef idx="minor">
            <a:schemeClr val="tx1"/>
          </a:fontRef>
        </p:style>
      </p:cxnSp>
      <p:sp>
        <p:nvSpPr>
          <p:cNvPr id="4" name="Rectangle: Rounded Corners 3"/>
          <p:cNvSpPr/>
          <p:nvPr/>
        </p:nvSpPr>
        <p:spPr>
          <a:xfrm>
            <a:off x="372628" y="1208422"/>
            <a:ext cx="5979899" cy="1914193"/>
          </a:xfrm>
          <a:prstGeom prst="roundRect">
            <a:avLst/>
          </a:prstGeom>
          <a:solidFill>
            <a:schemeClr val="bg1"/>
          </a:solidFill>
          <a:ln w="38100">
            <a:solidFill>
              <a:srgbClr val="9D98B8"/>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prstClr val="black"/>
                </a:solidFill>
                <a:latin typeface="Calibri"/>
              </a:rPr>
              <a:t>Note</a:t>
            </a:r>
            <a:r>
              <a:rPr lang="en-US" dirty="0">
                <a:solidFill>
                  <a:prstClr val="black"/>
                </a:solidFill>
                <a:latin typeface="Calibri"/>
              </a:rPr>
              <a:t>: Scratch paper should not be used to keep track of meals being served to seated students at the table. If any corrections to a tables count must be made, make it on the Daily Meal Record by crossing out and correcting the form.</a:t>
            </a:r>
          </a:p>
        </p:txBody>
      </p:sp>
    </p:spTree>
    <p:extLst>
      <p:ext uri="{BB962C8B-B14F-4D97-AF65-F5344CB8AC3E}">
        <p14:creationId xmlns:p14="http://schemas.microsoft.com/office/powerpoint/2010/main" val="3979116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42" presetClass="path" presetSubtype="0" accel="50000" decel="50000" fill="hold" nodeType="withEffect">
                                  <p:stCondLst>
                                    <p:cond delay="0"/>
                                  </p:stCondLst>
                                  <p:childTnLst>
                                    <p:animMotion origin="layout" path="M 3.54167E-6 3.7037E-6 L 3.54167E-6 0.00023 " pathEditMode="relative" rAng="0" ptsTypes="AA">
                                      <p:cBhvr>
                                        <p:cTn id="10" dur="1000" fill="hold"/>
                                        <p:tgtEl>
                                          <p:spTgt spid="60"/>
                                        </p:tgtEl>
                                        <p:attrNameLst>
                                          <p:attrName>ppt_x</p:attrName>
                                          <p:attrName>ppt_y</p:attrName>
                                        </p:attrNameLst>
                                      </p:cBhvr>
                                      <p:rCtr x="0" y="0"/>
                                    </p:animMotion>
                                  </p:childTnLst>
                                </p:cTn>
                              </p:par>
                            </p:childTnLst>
                          </p:cTn>
                        </p:par>
                        <p:par>
                          <p:cTn id="11" fill="hold">
                            <p:stCondLst>
                              <p:cond delay="1000"/>
                            </p:stCondLst>
                            <p:childTnLst>
                              <p:par>
                                <p:cTn id="12" presetID="42" presetClass="path" presetSubtype="0" accel="50000" decel="50000" fill="hold" nodeType="afterEffect">
                                  <p:stCondLst>
                                    <p:cond delay="0"/>
                                  </p:stCondLst>
                                  <p:childTnLst>
                                    <p:animMotion origin="layout" path="M 3.54167E-6 3.7037E-6 L 0.05924 0.00139 " pathEditMode="relative" rAng="0" ptsTypes="AA">
                                      <p:cBhvr>
                                        <p:cTn id="13" dur="1000" fill="hold"/>
                                        <p:tgtEl>
                                          <p:spTgt spid="60"/>
                                        </p:tgtEl>
                                        <p:attrNameLst>
                                          <p:attrName>ppt_x</p:attrName>
                                          <p:attrName>ppt_y</p:attrName>
                                        </p:attrNameLst>
                                      </p:cBhvr>
                                      <p:rCtr x="2956" y="69"/>
                                    </p:animMotion>
                                  </p:childTnLst>
                                </p:cTn>
                              </p:par>
                              <p:par>
                                <p:cTn id="14" presetID="22" presetClass="entr" presetSubtype="8" fill="hold" grpId="0" nodeType="with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2000"/>
                            </p:stCondLst>
                            <p:childTnLst>
                              <p:par>
                                <p:cTn id="18" presetID="42" presetClass="path" presetSubtype="0" accel="50000" decel="50000" fill="hold" nodeType="afterEffect">
                                  <p:stCondLst>
                                    <p:cond delay="0"/>
                                  </p:stCondLst>
                                  <p:childTnLst>
                                    <p:animMotion origin="layout" path="M 0.05924 0.00139 L 3.54167E-6 3.7037E-6 " pathEditMode="relative" rAng="0" ptsTypes="AA">
                                      <p:cBhvr>
                                        <p:cTn id="19" dur="3500" fill="hold"/>
                                        <p:tgtEl>
                                          <p:spTgt spid="60"/>
                                        </p:tgtEl>
                                        <p:attrNameLst>
                                          <p:attrName>ppt_x</p:attrName>
                                          <p:attrName>ppt_y</p:attrName>
                                        </p:attrNameLst>
                                      </p:cBhvr>
                                      <p:rCtr x="-2969" y="-69"/>
                                    </p:animMotion>
                                  </p:childTnLst>
                                </p:cTn>
                              </p:par>
                              <p:par>
                                <p:cTn id="20" presetID="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22" presetClass="entr" presetSubtype="8" fill="hold" nodeType="withEffect">
                                  <p:stCondLst>
                                    <p:cond delay="15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600"/>
                                        <p:tgtEl>
                                          <p:spTgt spid="5"/>
                                        </p:tgtEl>
                                      </p:cBhvr>
                                    </p:animEffect>
                                  </p:childTnLst>
                                </p:cTn>
                              </p:par>
                              <p:par>
                                <p:cTn id="25" presetID="22" presetClass="entr" presetSubtype="8" fill="hold" grpId="0" nodeType="withEffect">
                                  <p:stCondLst>
                                    <p:cond delay="1400"/>
                                  </p:stCondLst>
                                  <p:childTnLst>
                                    <p:set>
                                      <p:cBhvr>
                                        <p:cTn id="26" dur="1" fill="hold">
                                          <p:stCondLst>
                                            <p:cond delay="0"/>
                                          </p:stCondLst>
                                        </p:cTn>
                                        <p:tgtEl>
                                          <p:spTgt spid="104"/>
                                        </p:tgtEl>
                                        <p:attrNameLst>
                                          <p:attrName>style.visibility</p:attrName>
                                        </p:attrNameLst>
                                      </p:cBhvr>
                                      <p:to>
                                        <p:strVal val="visible"/>
                                      </p:to>
                                    </p:set>
                                    <p:animEffect transition="in" filter="wipe(left)">
                                      <p:cBhvr>
                                        <p:cTn id="27" dur="500"/>
                                        <p:tgtEl>
                                          <p:spTgt spid="104"/>
                                        </p:tgtEl>
                                      </p:cBhvr>
                                    </p:animEffect>
                                  </p:childTnLst>
                                </p:cTn>
                              </p:par>
                              <p:par>
                                <p:cTn id="28" presetID="22" presetClass="entr" presetSubtype="8" fill="hold" nodeType="withEffect">
                                  <p:stCondLst>
                                    <p:cond delay="1400"/>
                                  </p:stCondLst>
                                  <p:childTnLst>
                                    <p:set>
                                      <p:cBhvr>
                                        <p:cTn id="29" dur="1" fill="hold">
                                          <p:stCondLst>
                                            <p:cond delay="0"/>
                                          </p:stCondLst>
                                        </p:cTn>
                                        <p:tgtEl>
                                          <p:spTgt spid="105"/>
                                        </p:tgtEl>
                                        <p:attrNameLst>
                                          <p:attrName>style.visibility</p:attrName>
                                        </p:attrNameLst>
                                      </p:cBhvr>
                                      <p:to>
                                        <p:strVal val="visible"/>
                                      </p:to>
                                    </p:set>
                                    <p:animEffect transition="in" filter="wipe(left)">
                                      <p:cBhvr>
                                        <p:cTn id="30" dur="500"/>
                                        <p:tgtEl>
                                          <p:spTgt spid="105"/>
                                        </p:tgtEl>
                                      </p:cBhvr>
                                    </p:animEffect>
                                  </p:childTnLst>
                                </p:cTn>
                              </p:par>
                              <p:par>
                                <p:cTn id="31" presetID="22" presetClass="entr" presetSubtype="8" fill="hold" nodeType="withEffect">
                                  <p:stCondLst>
                                    <p:cond delay="2500"/>
                                  </p:stCondLst>
                                  <p:childTnLst>
                                    <p:set>
                                      <p:cBhvr>
                                        <p:cTn id="32" dur="1" fill="hold">
                                          <p:stCondLst>
                                            <p:cond delay="0"/>
                                          </p:stCondLst>
                                        </p:cTn>
                                        <p:tgtEl>
                                          <p:spTgt spid="102"/>
                                        </p:tgtEl>
                                        <p:attrNameLst>
                                          <p:attrName>style.visibility</p:attrName>
                                        </p:attrNameLst>
                                      </p:cBhvr>
                                      <p:to>
                                        <p:strVal val="visible"/>
                                      </p:to>
                                    </p:set>
                                    <p:animEffect transition="in" filter="wipe(left)">
                                      <p:cBhvr>
                                        <p:cTn id="33" dur="500"/>
                                        <p:tgtEl>
                                          <p:spTgt spid="102"/>
                                        </p:tgtEl>
                                      </p:cBhvr>
                                    </p:animEffect>
                                  </p:childTnLst>
                                </p:cTn>
                              </p:par>
                              <p:par>
                                <p:cTn id="34" presetID="22" presetClass="entr" presetSubtype="8" fill="hold" nodeType="withEffect">
                                  <p:stCondLst>
                                    <p:cond delay="2500"/>
                                  </p:stCondLst>
                                  <p:childTnLst>
                                    <p:set>
                                      <p:cBhvr>
                                        <p:cTn id="35" dur="1" fill="hold">
                                          <p:stCondLst>
                                            <p:cond delay="0"/>
                                          </p:stCondLst>
                                        </p:cTn>
                                        <p:tgtEl>
                                          <p:spTgt spid="103"/>
                                        </p:tgtEl>
                                        <p:attrNameLst>
                                          <p:attrName>style.visibility</p:attrName>
                                        </p:attrNameLst>
                                      </p:cBhvr>
                                      <p:to>
                                        <p:strVal val="visible"/>
                                      </p:to>
                                    </p:set>
                                    <p:animEffect transition="in" filter="wipe(left)">
                                      <p:cBhvr>
                                        <p:cTn id="3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4"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E2CA"/>
        </a:solidFill>
        <a:effectLst/>
      </p:bgPr>
    </p:bg>
    <p:spTree>
      <p:nvGrpSpPr>
        <p:cNvPr id="1" name=""/>
        <p:cNvGrpSpPr/>
        <p:nvPr/>
      </p:nvGrpSpPr>
      <p:grpSpPr>
        <a:xfrm>
          <a:off x="0" y="0"/>
          <a:ext cx="0" cy="0"/>
          <a:chOff x="0" y="0"/>
          <a:chExt cx="0" cy="0"/>
        </a:xfrm>
      </p:grpSpPr>
      <p:pic>
        <p:nvPicPr>
          <p:cNvPr id="2056" name="Picture 8" descr="Download Colorful Kindergarten or Elementary School Classroom with Desks  and Toys Illustration for free">
            <a:extLst>
              <a:ext uri="{FF2B5EF4-FFF2-40B4-BE49-F238E27FC236}">
                <a16:creationId xmlns:a16="http://schemas.microsoft.com/office/drawing/2014/main" id="{CF4DB635-8051-16A6-416C-055D310E1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935B7C2-6F65-C3FA-AB91-E28CE579E514}"/>
              </a:ext>
            </a:extLst>
          </p:cNvPr>
          <p:cNvPicPr>
            <a:picLocks noChangeAspect="1"/>
          </p:cNvPicPr>
          <p:nvPr/>
        </p:nvPicPr>
        <p:blipFill>
          <a:blip r:embed="rId3"/>
          <a:stretch>
            <a:fillRect/>
          </a:stretch>
        </p:blipFill>
        <p:spPr>
          <a:xfrm>
            <a:off x="11175247" y="1394017"/>
            <a:ext cx="903515" cy="698946"/>
          </a:xfrm>
          <a:prstGeom prst="rect">
            <a:avLst/>
          </a:prstGeom>
        </p:spPr>
      </p:pic>
      <p:pic>
        <p:nvPicPr>
          <p:cNvPr id="5" name="Picture 4">
            <a:extLst>
              <a:ext uri="{FF2B5EF4-FFF2-40B4-BE49-F238E27FC236}">
                <a16:creationId xmlns:a16="http://schemas.microsoft.com/office/drawing/2014/main" id="{590FCDD4-871F-4619-292F-94C6D46142CA}"/>
              </a:ext>
            </a:extLst>
          </p:cNvPr>
          <p:cNvPicPr>
            <a:picLocks noChangeAspect="1"/>
          </p:cNvPicPr>
          <p:nvPr/>
        </p:nvPicPr>
        <p:blipFill>
          <a:blip r:embed="rId4"/>
          <a:stretch>
            <a:fillRect/>
          </a:stretch>
        </p:blipFill>
        <p:spPr>
          <a:xfrm>
            <a:off x="11175247" y="2444479"/>
            <a:ext cx="902308" cy="698947"/>
          </a:xfrm>
          <a:prstGeom prst="rect">
            <a:avLst/>
          </a:prstGeom>
        </p:spPr>
      </p:pic>
      <p:pic>
        <p:nvPicPr>
          <p:cNvPr id="6" name="Picture 5">
            <a:extLst>
              <a:ext uri="{FF2B5EF4-FFF2-40B4-BE49-F238E27FC236}">
                <a16:creationId xmlns:a16="http://schemas.microsoft.com/office/drawing/2014/main" id="{60622F97-581B-A92A-E362-01A608AA447F}"/>
              </a:ext>
            </a:extLst>
          </p:cNvPr>
          <p:cNvPicPr>
            <a:picLocks noChangeAspect="1"/>
          </p:cNvPicPr>
          <p:nvPr/>
        </p:nvPicPr>
        <p:blipFill>
          <a:blip r:embed="rId5"/>
          <a:stretch>
            <a:fillRect/>
          </a:stretch>
        </p:blipFill>
        <p:spPr>
          <a:xfrm>
            <a:off x="5791957" y="4135834"/>
            <a:ext cx="917717" cy="1278787"/>
          </a:xfrm>
          <a:prstGeom prst="rect">
            <a:avLst/>
          </a:prstGeom>
        </p:spPr>
      </p:pic>
      <p:pic>
        <p:nvPicPr>
          <p:cNvPr id="7" name="Picture 6">
            <a:extLst>
              <a:ext uri="{FF2B5EF4-FFF2-40B4-BE49-F238E27FC236}">
                <a16:creationId xmlns:a16="http://schemas.microsoft.com/office/drawing/2014/main" id="{5E69E4A7-1F31-7FE8-C8C7-7E87A1A0845B}"/>
              </a:ext>
            </a:extLst>
          </p:cNvPr>
          <p:cNvPicPr>
            <a:picLocks noChangeAspect="1"/>
          </p:cNvPicPr>
          <p:nvPr/>
        </p:nvPicPr>
        <p:blipFill>
          <a:blip r:embed="rId6"/>
          <a:stretch>
            <a:fillRect/>
          </a:stretch>
        </p:blipFill>
        <p:spPr>
          <a:xfrm>
            <a:off x="3488280" y="4118823"/>
            <a:ext cx="778753" cy="1238741"/>
          </a:xfrm>
          <a:prstGeom prst="rect">
            <a:avLst/>
          </a:prstGeom>
        </p:spPr>
      </p:pic>
      <p:pic>
        <p:nvPicPr>
          <p:cNvPr id="8" name="Picture 7">
            <a:extLst>
              <a:ext uri="{FF2B5EF4-FFF2-40B4-BE49-F238E27FC236}">
                <a16:creationId xmlns:a16="http://schemas.microsoft.com/office/drawing/2014/main" id="{DBADE301-8A8E-F610-77E4-B05D1781D52E}"/>
              </a:ext>
            </a:extLst>
          </p:cNvPr>
          <p:cNvPicPr>
            <a:picLocks noChangeAspect="1"/>
          </p:cNvPicPr>
          <p:nvPr/>
        </p:nvPicPr>
        <p:blipFill>
          <a:blip r:embed="rId7"/>
          <a:stretch>
            <a:fillRect/>
          </a:stretch>
        </p:blipFill>
        <p:spPr>
          <a:xfrm>
            <a:off x="2069120" y="4600132"/>
            <a:ext cx="927844" cy="1478752"/>
          </a:xfrm>
          <a:prstGeom prst="rect">
            <a:avLst/>
          </a:prstGeom>
        </p:spPr>
      </p:pic>
      <p:pic>
        <p:nvPicPr>
          <p:cNvPr id="9" name="Picture 8">
            <a:extLst>
              <a:ext uri="{FF2B5EF4-FFF2-40B4-BE49-F238E27FC236}">
                <a16:creationId xmlns:a16="http://schemas.microsoft.com/office/drawing/2014/main" id="{9711477E-AB7A-09F2-1EE8-668C06637B4D}"/>
              </a:ext>
            </a:extLst>
          </p:cNvPr>
          <p:cNvPicPr>
            <a:picLocks noChangeAspect="1"/>
          </p:cNvPicPr>
          <p:nvPr/>
        </p:nvPicPr>
        <p:blipFill rotWithShape="1">
          <a:blip r:embed="rId8"/>
          <a:srcRect b="22240"/>
          <a:stretch/>
        </p:blipFill>
        <p:spPr>
          <a:xfrm>
            <a:off x="4706722" y="3764130"/>
            <a:ext cx="888899" cy="1716972"/>
          </a:xfrm>
          <a:prstGeom prst="rect">
            <a:avLst/>
          </a:prstGeom>
        </p:spPr>
      </p:pic>
      <p:pic>
        <p:nvPicPr>
          <p:cNvPr id="10" name="Picture 9">
            <a:extLst>
              <a:ext uri="{FF2B5EF4-FFF2-40B4-BE49-F238E27FC236}">
                <a16:creationId xmlns:a16="http://schemas.microsoft.com/office/drawing/2014/main" id="{232EE4BC-F105-009A-A050-5A40C00B9F77}"/>
              </a:ext>
            </a:extLst>
          </p:cNvPr>
          <p:cNvPicPr>
            <a:picLocks noChangeAspect="1"/>
          </p:cNvPicPr>
          <p:nvPr/>
        </p:nvPicPr>
        <p:blipFill>
          <a:blip r:embed="rId9"/>
          <a:stretch>
            <a:fillRect/>
          </a:stretch>
        </p:blipFill>
        <p:spPr>
          <a:xfrm>
            <a:off x="2502092" y="5091720"/>
            <a:ext cx="4994802" cy="2117797"/>
          </a:xfrm>
          <a:prstGeom prst="rect">
            <a:avLst/>
          </a:prstGeom>
        </p:spPr>
      </p:pic>
      <p:grpSp>
        <p:nvGrpSpPr>
          <p:cNvPr id="11" name="Group 10">
            <a:extLst>
              <a:ext uri="{FF2B5EF4-FFF2-40B4-BE49-F238E27FC236}">
                <a16:creationId xmlns:a16="http://schemas.microsoft.com/office/drawing/2014/main" id="{F12A0529-97ED-9704-392B-5089DA2E57A9}"/>
              </a:ext>
            </a:extLst>
          </p:cNvPr>
          <p:cNvGrpSpPr/>
          <p:nvPr/>
        </p:nvGrpSpPr>
        <p:grpSpPr>
          <a:xfrm flipH="1">
            <a:off x="8846499" y="3339976"/>
            <a:ext cx="2237293" cy="2565280"/>
            <a:chOff x="-222075" y="1515060"/>
            <a:chExt cx="1726377" cy="1907225"/>
          </a:xfrm>
        </p:grpSpPr>
        <p:pic>
          <p:nvPicPr>
            <p:cNvPr id="12" name="Picture 11">
              <a:extLst>
                <a:ext uri="{FF2B5EF4-FFF2-40B4-BE49-F238E27FC236}">
                  <a16:creationId xmlns:a16="http://schemas.microsoft.com/office/drawing/2014/main" id="{901B1A97-4FBA-3D55-32A8-9A027B12CB08}"/>
                </a:ext>
              </a:extLst>
            </p:cNvPr>
            <p:cNvPicPr>
              <a:picLocks noChangeAspect="1"/>
            </p:cNvPicPr>
            <p:nvPr/>
          </p:nvPicPr>
          <p:blipFill>
            <a:blip r:embed="rId10"/>
            <a:stretch>
              <a:fillRect/>
            </a:stretch>
          </p:blipFill>
          <p:spPr>
            <a:xfrm>
              <a:off x="-222075" y="1515060"/>
              <a:ext cx="591363" cy="1816765"/>
            </a:xfrm>
            <a:prstGeom prst="rect">
              <a:avLst/>
            </a:prstGeom>
          </p:spPr>
        </p:pic>
        <p:pic>
          <p:nvPicPr>
            <p:cNvPr id="13" name="Picture 12">
              <a:extLst>
                <a:ext uri="{FF2B5EF4-FFF2-40B4-BE49-F238E27FC236}">
                  <a16:creationId xmlns:a16="http://schemas.microsoft.com/office/drawing/2014/main" id="{A86B6201-3B44-5AF0-2AB3-E2C3FB374721}"/>
                </a:ext>
              </a:extLst>
            </p:cNvPr>
            <p:cNvPicPr>
              <a:picLocks noChangeAspect="1"/>
            </p:cNvPicPr>
            <p:nvPr/>
          </p:nvPicPr>
          <p:blipFill>
            <a:blip r:embed="rId11"/>
            <a:stretch>
              <a:fillRect/>
            </a:stretch>
          </p:blipFill>
          <p:spPr>
            <a:xfrm>
              <a:off x="66854" y="2281929"/>
              <a:ext cx="1437448" cy="1140356"/>
            </a:xfrm>
            <a:prstGeom prst="rect">
              <a:avLst/>
            </a:prstGeom>
          </p:spPr>
        </p:pic>
      </p:grpSp>
      <p:pic>
        <p:nvPicPr>
          <p:cNvPr id="14" name="Picture 2" descr="Image result for clock vector">
            <a:extLst>
              <a:ext uri="{FF2B5EF4-FFF2-40B4-BE49-F238E27FC236}">
                <a16:creationId xmlns:a16="http://schemas.microsoft.com/office/drawing/2014/main" id="{D69EBCF1-2B6F-5F46-671B-0943B2BA353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113" b="95540" l="958" r="99042"/>
                    </a14:imgEffect>
                  </a14:imgLayer>
                </a14:imgProps>
              </a:ext>
              <a:ext uri="{28A0092B-C50C-407E-A947-70E740481C1C}">
                <a14:useLocalDpi xmlns:a14="http://schemas.microsoft.com/office/drawing/2010/main" val="0"/>
              </a:ext>
            </a:extLst>
          </a:blip>
          <a:srcRect l="5387" t="6052" r="32407" b="4934"/>
          <a:stretch/>
        </p:blipFill>
        <p:spPr bwMode="auto">
          <a:xfrm>
            <a:off x="1684313" y="139107"/>
            <a:ext cx="1084051" cy="105564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5FD5C235-000F-2E0C-E90B-5AA29821875D}"/>
              </a:ext>
            </a:extLst>
          </p:cNvPr>
          <p:cNvGrpSpPr/>
          <p:nvPr/>
        </p:nvGrpSpPr>
        <p:grpSpPr>
          <a:xfrm rot="21085582">
            <a:off x="2019137" y="580384"/>
            <a:ext cx="435684" cy="153152"/>
            <a:chOff x="8572500" y="4079960"/>
            <a:chExt cx="1490686" cy="526880"/>
          </a:xfrm>
        </p:grpSpPr>
        <p:cxnSp>
          <p:nvCxnSpPr>
            <p:cNvPr id="16" name="Straight Connector 15">
              <a:extLst>
                <a:ext uri="{FF2B5EF4-FFF2-40B4-BE49-F238E27FC236}">
                  <a16:creationId xmlns:a16="http://schemas.microsoft.com/office/drawing/2014/main" id="{2ACC3710-54E0-8503-7D74-CE8F63A262B9}"/>
                </a:ext>
              </a:extLst>
            </p:cNvPr>
            <p:cNvCxnSpPr/>
            <p:nvPr/>
          </p:nvCxnSpPr>
          <p:spPr>
            <a:xfrm flipH="1">
              <a:off x="8572500" y="4343400"/>
              <a:ext cx="754381" cy="263440"/>
            </a:xfrm>
            <a:prstGeom prst="line">
              <a:avLst/>
            </a:prstGeom>
            <a:ln w="31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A8853392-6C49-D74B-A763-22D061E9CE43}"/>
                </a:ext>
              </a:extLst>
            </p:cNvPr>
            <p:cNvCxnSpPr/>
            <p:nvPr/>
          </p:nvCxnSpPr>
          <p:spPr>
            <a:xfrm flipH="1">
              <a:off x="9308805" y="4079960"/>
              <a:ext cx="754381" cy="263440"/>
            </a:xfrm>
            <a:prstGeom prst="line">
              <a:avLst/>
            </a:prstGeom>
            <a:ln w="76200">
              <a:noFill/>
            </a:ln>
          </p:spPr>
          <p:style>
            <a:lnRef idx="3">
              <a:schemeClr val="accent2"/>
            </a:lnRef>
            <a:fillRef idx="0">
              <a:schemeClr val="accent2"/>
            </a:fillRef>
            <a:effectRef idx="2">
              <a:schemeClr val="accent2"/>
            </a:effectRef>
            <a:fontRef idx="minor">
              <a:schemeClr val="tx1"/>
            </a:fontRef>
          </p:style>
        </p:cxnSp>
      </p:grpSp>
      <p:grpSp>
        <p:nvGrpSpPr>
          <p:cNvPr id="18" name="Group 17">
            <a:extLst>
              <a:ext uri="{FF2B5EF4-FFF2-40B4-BE49-F238E27FC236}">
                <a16:creationId xmlns:a16="http://schemas.microsoft.com/office/drawing/2014/main" id="{726760A1-EFE1-CF07-D442-4A925FD95ACE}"/>
              </a:ext>
            </a:extLst>
          </p:cNvPr>
          <p:cNvGrpSpPr/>
          <p:nvPr/>
        </p:nvGrpSpPr>
        <p:grpSpPr>
          <a:xfrm rot="17284055">
            <a:off x="1928010" y="561131"/>
            <a:ext cx="596655" cy="198535"/>
            <a:chOff x="8572500" y="4079960"/>
            <a:chExt cx="1490686" cy="526880"/>
          </a:xfrm>
        </p:grpSpPr>
        <p:cxnSp>
          <p:nvCxnSpPr>
            <p:cNvPr id="19" name="Straight Connector 18">
              <a:extLst>
                <a:ext uri="{FF2B5EF4-FFF2-40B4-BE49-F238E27FC236}">
                  <a16:creationId xmlns:a16="http://schemas.microsoft.com/office/drawing/2014/main" id="{2F8A6550-50F0-976B-6632-6CC5028E6872}"/>
                </a:ext>
              </a:extLst>
            </p:cNvPr>
            <p:cNvCxnSpPr/>
            <p:nvPr/>
          </p:nvCxnSpPr>
          <p:spPr>
            <a:xfrm flipH="1">
              <a:off x="8572500" y="4343400"/>
              <a:ext cx="754381" cy="263440"/>
            </a:xfrm>
            <a:prstGeom prst="line">
              <a:avLst/>
            </a:prstGeom>
            <a:ln w="31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01953C3F-1069-214F-811C-B1F4268DF300}"/>
                </a:ext>
              </a:extLst>
            </p:cNvPr>
            <p:cNvCxnSpPr/>
            <p:nvPr/>
          </p:nvCxnSpPr>
          <p:spPr>
            <a:xfrm flipH="1">
              <a:off x="9308805" y="4079960"/>
              <a:ext cx="754381" cy="263440"/>
            </a:xfrm>
            <a:prstGeom prst="line">
              <a:avLst/>
            </a:prstGeom>
            <a:ln w="76200">
              <a:noFill/>
            </a:ln>
          </p:spPr>
          <p:style>
            <a:lnRef idx="3">
              <a:schemeClr val="accent2"/>
            </a:lnRef>
            <a:fillRef idx="0">
              <a:schemeClr val="accent2"/>
            </a:fillRef>
            <a:effectRef idx="2">
              <a:schemeClr val="accent2"/>
            </a:effectRef>
            <a:fontRef idx="minor">
              <a:schemeClr val="tx1"/>
            </a:fontRef>
          </p:style>
        </p:cxnSp>
      </p:grpSp>
      <p:grpSp>
        <p:nvGrpSpPr>
          <p:cNvPr id="21" name="Group 20">
            <a:extLst>
              <a:ext uri="{FF2B5EF4-FFF2-40B4-BE49-F238E27FC236}">
                <a16:creationId xmlns:a16="http://schemas.microsoft.com/office/drawing/2014/main" id="{78980C9C-E7F0-BB12-2830-3496022BC126}"/>
              </a:ext>
            </a:extLst>
          </p:cNvPr>
          <p:cNvGrpSpPr/>
          <p:nvPr/>
        </p:nvGrpSpPr>
        <p:grpSpPr>
          <a:xfrm>
            <a:off x="5037391" y="5000981"/>
            <a:ext cx="905307" cy="828424"/>
            <a:chOff x="2393053" y="3904344"/>
            <a:chExt cx="869808" cy="684490"/>
          </a:xfrm>
        </p:grpSpPr>
        <p:pic>
          <p:nvPicPr>
            <p:cNvPr id="22" name="Picture 4" descr="Image result for banana vector" hidden="1">
              <a:extLst>
                <a:ext uri="{FF2B5EF4-FFF2-40B4-BE49-F238E27FC236}">
                  <a16:creationId xmlns:a16="http://schemas.microsoft.com/office/drawing/2014/main" id="{6E84A891-0236-27B7-1C43-9A0CD879FBA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423290">
              <a:off x="2409602" y="4102726"/>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banana vector" hidden="1">
              <a:extLst>
                <a:ext uri="{FF2B5EF4-FFF2-40B4-BE49-F238E27FC236}">
                  <a16:creationId xmlns:a16="http://schemas.microsoft.com/office/drawing/2014/main" id="{8F949BA2-72AC-94CA-A277-7219DEC3409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423290">
              <a:off x="2562002" y="4255126"/>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result for banana vector">
              <a:extLst>
                <a:ext uri="{FF2B5EF4-FFF2-40B4-BE49-F238E27FC236}">
                  <a16:creationId xmlns:a16="http://schemas.microsoft.com/office/drawing/2014/main" id="{FA8DA62B-24D8-9AB5-446F-93861DEBFE7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423290">
              <a:off x="2562002" y="3904344"/>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Image result for banana vector">
              <a:extLst>
                <a:ext uri="{FF2B5EF4-FFF2-40B4-BE49-F238E27FC236}">
                  <a16:creationId xmlns:a16="http://schemas.microsoft.com/office/drawing/2014/main" id="{319CDE0E-82EF-1593-8E30-289CD9061EF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423290">
              <a:off x="2393053" y="4218433"/>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banana vector">
              <a:extLst>
                <a:ext uri="{FF2B5EF4-FFF2-40B4-BE49-F238E27FC236}">
                  <a16:creationId xmlns:a16="http://schemas.microsoft.com/office/drawing/2014/main" id="{981EA946-5D51-80FD-E7A0-0A70F58B1F9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423290">
              <a:off x="2641045" y="4197803"/>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Image result for banana vector">
              <a:extLst>
                <a:ext uri="{FF2B5EF4-FFF2-40B4-BE49-F238E27FC236}">
                  <a16:creationId xmlns:a16="http://schemas.microsoft.com/office/drawing/2014/main" id="{09ED0DB5-89FF-3B2D-41FD-157B453AA09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423290">
              <a:off x="2450913" y="4122392"/>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Image result for banana vector">
              <a:extLst>
                <a:ext uri="{FF2B5EF4-FFF2-40B4-BE49-F238E27FC236}">
                  <a16:creationId xmlns:a16="http://schemas.microsoft.com/office/drawing/2014/main" id="{6ACE62EB-57C0-1221-D421-D2DCEFD0BB1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423290">
              <a:off x="2418112" y="3928242"/>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Image result for banana vector">
              <a:extLst>
                <a:ext uri="{FF2B5EF4-FFF2-40B4-BE49-F238E27FC236}">
                  <a16:creationId xmlns:a16="http://schemas.microsoft.com/office/drawing/2014/main" id="{0D00C8AB-9016-7359-9915-9FDA8255F3F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423290">
              <a:off x="2570512" y="4080641"/>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Image result for banana vector">
              <a:extLst>
                <a:ext uri="{FF2B5EF4-FFF2-40B4-BE49-F238E27FC236}">
                  <a16:creationId xmlns:a16="http://schemas.microsoft.com/office/drawing/2014/main" id="{48488754-5812-345B-E0FB-3B9CB9A408E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423290">
              <a:off x="2615986" y="4017200"/>
              <a:ext cx="621816" cy="333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E93B5CBF-E413-F382-F2F1-F7C53932F969}"/>
              </a:ext>
            </a:extLst>
          </p:cNvPr>
          <p:cNvGrpSpPr/>
          <p:nvPr/>
        </p:nvGrpSpPr>
        <p:grpSpPr>
          <a:xfrm>
            <a:off x="4620253" y="5103990"/>
            <a:ext cx="1011537" cy="802773"/>
            <a:chOff x="1980080" y="4007354"/>
            <a:chExt cx="971873" cy="663296"/>
          </a:xfrm>
        </p:grpSpPr>
        <p:pic>
          <p:nvPicPr>
            <p:cNvPr id="32" name="Picture 31" hidden="1">
              <a:extLst>
                <a:ext uri="{FF2B5EF4-FFF2-40B4-BE49-F238E27FC236}">
                  <a16:creationId xmlns:a16="http://schemas.microsoft.com/office/drawing/2014/main" id="{F11A0713-9102-A591-D27E-34966C2ACC8F}"/>
                </a:ext>
              </a:extLst>
            </p:cNvPr>
            <p:cNvPicPr>
              <a:picLocks noChangeAspect="1"/>
            </p:cNvPicPr>
            <p:nvPr/>
          </p:nvPicPr>
          <p:blipFill>
            <a:blip r:embed="rId15"/>
            <a:stretch>
              <a:fillRect/>
            </a:stretch>
          </p:blipFill>
          <p:spPr>
            <a:xfrm>
              <a:off x="1980080" y="4186602"/>
              <a:ext cx="372677" cy="331648"/>
            </a:xfrm>
            <a:prstGeom prst="rect">
              <a:avLst/>
            </a:prstGeom>
          </p:spPr>
        </p:pic>
        <p:pic>
          <p:nvPicPr>
            <p:cNvPr id="33" name="Picture 32">
              <a:extLst>
                <a:ext uri="{FF2B5EF4-FFF2-40B4-BE49-F238E27FC236}">
                  <a16:creationId xmlns:a16="http://schemas.microsoft.com/office/drawing/2014/main" id="{342DA381-9491-0DA2-AD50-FF181A9C3576}"/>
                </a:ext>
              </a:extLst>
            </p:cNvPr>
            <p:cNvPicPr>
              <a:picLocks noChangeAspect="1"/>
            </p:cNvPicPr>
            <p:nvPr/>
          </p:nvPicPr>
          <p:blipFill>
            <a:blip r:embed="rId15"/>
            <a:stretch>
              <a:fillRect/>
            </a:stretch>
          </p:blipFill>
          <p:spPr>
            <a:xfrm>
              <a:off x="2132480" y="4339002"/>
              <a:ext cx="372677" cy="331648"/>
            </a:xfrm>
            <a:prstGeom prst="rect">
              <a:avLst/>
            </a:prstGeom>
          </p:spPr>
        </p:pic>
        <p:pic>
          <p:nvPicPr>
            <p:cNvPr id="34" name="Picture 33">
              <a:extLst>
                <a:ext uri="{FF2B5EF4-FFF2-40B4-BE49-F238E27FC236}">
                  <a16:creationId xmlns:a16="http://schemas.microsoft.com/office/drawing/2014/main" id="{5F8528E0-B584-9A95-CCE3-3A293770B6FE}"/>
                </a:ext>
              </a:extLst>
            </p:cNvPr>
            <p:cNvPicPr>
              <a:picLocks noChangeAspect="1"/>
            </p:cNvPicPr>
            <p:nvPr/>
          </p:nvPicPr>
          <p:blipFill>
            <a:blip r:embed="rId15"/>
            <a:stretch>
              <a:fillRect/>
            </a:stretch>
          </p:blipFill>
          <p:spPr>
            <a:xfrm>
              <a:off x="2036189" y="4007354"/>
              <a:ext cx="372677" cy="331648"/>
            </a:xfrm>
            <a:prstGeom prst="rect">
              <a:avLst/>
            </a:prstGeom>
          </p:spPr>
        </p:pic>
        <p:pic>
          <p:nvPicPr>
            <p:cNvPr id="35" name="Picture 34">
              <a:extLst>
                <a:ext uri="{FF2B5EF4-FFF2-40B4-BE49-F238E27FC236}">
                  <a16:creationId xmlns:a16="http://schemas.microsoft.com/office/drawing/2014/main" id="{32D1B393-7E61-639E-7BEE-E24BA156704C}"/>
                </a:ext>
              </a:extLst>
            </p:cNvPr>
            <p:cNvPicPr>
              <a:picLocks noChangeAspect="1"/>
            </p:cNvPicPr>
            <p:nvPr/>
          </p:nvPicPr>
          <p:blipFill>
            <a:blip r:embed="rId15"/>
            <a:stretch>
              <a:fillRect/>
            </a:stretch>
          </p:blipFill>
          <p:spPr>
            <a:xfrm>
              <a:off x="2579276" y="4053859"/>
              <a:ext cx="372677" cy="331648"/>
            </a:xfrm>
            <a:prstGeom prst="rect">
              <a:avLst/>
            </a:prstGeom>
          </p:spPr>
        </p:pic>
        <p:pic>
          <p:nvPicPr>
            <p:cNvPr id="36" name="Picture 35">
              <a:extLst>
                <a:ext uri="{FF2B5EF4-FFF2-40B4-BE49-F238E27FC236}">
                  <a16:creationId xmlns:a16="http://schemas.microsoft.com/office/drawing/2014/main" id="{99BFA447-CCAE-8B7B-47E5-3A0D41C665BC}"/>
                </a:ext>
              </a:extLst>
            </p:cNvPr>
            <p:cNvPicPr>
              <a:picLocks noChangeAspect="1"/>
            </p:cNvPicPr>
            <p:nvPr/>
          </p:nvPicPr>
          <p:blipFill>
            <a:blip r:embed="rId15"/>
            <a:stretch>
              <a:fillRect/>
            </a:stretch>
          </p:blipFill>
          <p:spPr>
            <a:xfrm>
              <a:off x="2505157" y="4215574"/>
              <a:ext cx="372677" cy="331648"/>
            </a:xfrm>
            <a:prstGeom prst="rect">
              <a:avLst/>
            </a:prstGeom>
          </p:spPr>
        </p:pic>
        <p:pic>
          <p:nvPicPr>
            <p:cNvPr id="37" name="Picture 36">
              <a:extLst>
                <a:ext uri="{FF2B5EF4-FFF2-40B4-BE49-F238E27FC236}">
                  <a16:creationId xmlns:a16="http://schemas.microsoft.com/office/drawing/2014/main" id="{2D34D83E-CBFD-C017-07EC-EC0014A5CD0C}"/>
                </a:ext>
              </a:extLst>
            </p:cNvPr>
            <p:cNvPicPr>
              <a:picLocks noChangeAspect="1"/>
            </p:cNvPicPr>
            <p:nvPr/>
          </p:nvPicPr>
          <p:blipFill>
            <a:blip r:embed="rId15"/>
            <a:stretch>
              <a:fillRect/>
            </a:stretch>
          </p:blipFill>
          <p:spPr>
            <a:xfrm>
              <a:off x="2092299" y="4083310"/>
              <a:ext cx="372677" cy="331648"/>
            </a:xfrm>
            <a:prstGeom prst="rect">
              <a:avLst/>
            </a:prstGeom>
          </p:spPr>
        </p:pic>
        <p:pic>
          <p:nvPicPr>
            <p:cNvPr id="38" name="Picture 37">
              <a:extLst>
                <a:ext uri="{FF2B5EF4-FFF2-40B4-BE49-F238E27FC236}">
                  <a16:creationId xmlns:a16="http://schemas.microsoft.com/office/drawing/2014/main" id="{91ECEE0B-CEEF-DAEB-34D4-8D7731457985}"/>
                </a:ext>
              </a:extLst>
            </p:cNvPr>
            <p:cNvPicPr>
              <a:picLocks noChangeAspect="1"/>
            </p:cNvPicPr>
            <p:nvPr/>
          </p:nvPicPr>
          <p:blipFill>
            <a:blip r:embed="rId15"/>
            <a:stretch>
              <a:fillRect/>
            </a:stretch>
          </p:blipFill>
          <p:spPr>
            <a:xfrm>
              <a:off x="2352757" y="4145842"/>
              <a:ext cx="372677" cy="331648"/>
            </a:xfrm>
            <a:prstGeom prst="rect">
              <a:avLst/>
            </a:prstGeom>
          </p:spPr>
        </p:pic>
        <p:pic>
          <p:nvPicPr>
            <p:cNvPr id="39" name="Picture 38">
              <a:extLst>
                <a:ext uri="{FF2B5EF4-FFF2-40B4-BE49-F238E27FC236}">
                  <a16:creationId xmlns:a16="http://schemas.microsoft.com/office/drawing/2014/main" id="{15F6D47D-883F-A5DC-7845-975AAC752D3D}"/>
                </a:ext>
              </a:extLst>
            </p:cNvPr>
            <p:cNvPicPr>
              <a:picLocks noChangeAspect="1"/>
            </p:cNvPicPr>
            <p:nvPr/>
          </p:nvPicPr>
          <p:blipFill>
            <a:blip r:embed="rId15"/>
            <a:stretch>
              <a:fillRect/>
            </a:stretch>
          </p:blipFill>
          <p:spPr>
            <a:xfrm>
              <a:off x="2204518" y="4020778"/>
              <a:ext cx="372677" cy="331648"/>
            </a:xfrm>
            <a:prstGeom prst="rect">
              <a:avLst/>
            </a:prstGeom>
          </p:spPr>
        </p:pic>
      </p:grpSp>
      <p:grpSp>
        <p:nvGrpSpPr>
          <p:cNvPr id="40" name="Group 39">
            <a:extLst>
              <a:ext uri="{FF2B5EF4-FFF2-40B4-BE49-F238E27FC236}">
                <a16:creationId xmlns:a16="http://schemas.microsoft.com/office/drawing/2014/main" id="{0419FCE2-522D-0D7A-9E0D-4D0DEB22E9DE}"/>
              </a:ext>
            </a:extLst>
          </p:cNvPr>
          <p:cNvGrpSpPr/>
          <p:nvPr/>
        </p:nvGrpSpPr>
        <p:grpSpPr>
          <a:xfrm>
            <a:off x="5194760" y="5267156"/>
            <a:ext cx="935072" cy="667516"/>
            <a:chOff x="2551589" y="4170519"/>
            <a:chExt cx="898406" cy="551539"/>
          </a:xfrm>
        </p:grpSpPr>
        <p:pic>
          <p:nvPicPr>
            <p:cNvPr id="41" name="Picture 40" hidden="1">
              <a:extLst>
                <a:ext uri="{FF2B5EF4-FFF2-40B4-BE49-F238E27FC236}">
                  <a16:creationId xmlns:a16="http://schemas.microsoft.com/office/drawing/2014/main" id="{21177C57-36D5-00C0-A88C-AE26066FAEF0}"/>
                </a:ext>
              </a:extLst>
            </p:cNvPr>
            <p:cNvPicPr>
              <a:picLocks noChangeAspect="1"/>
            </p:cNvPicPr>
            <p:nvPr/>
          </p:nvPicPr>
          <p:blipFill>
            <a:blip r:embed="rId16"/>
            <a:stretch>
              <a:fillRect/>
            </a:stretch>
          </p:blipFill>
          <p:spPr>
            <a:xfrm rot="20573151">
              <a:off x="2551589" y="4363679"/>
              <a:ext cx="288806" cy="358379"/>
            </a:xfrm>
            <a:prstGeom prst="rect">
              <a:avLst/>
            </a:prstGeom>
          </p:spPr>
        </p:pic>
        <p:pic>
          <p:nvPicPr>
            <p:cNvPr id="42" name="Picture 41">
              <a:extLst>
                <a:ext uri="{FF2B5EF4-FFF2-40B4-BE49-F238E27FC236}">
                  <a16:creationId xmlns:a16="http://schemas.microsoft.com/office/drawing/2014/main" id="{37744688-4DF3-B54D-6A5C-0ACEE5FFACE3}"/>
                </a:ext>
              </a:extLst>
            </p:cNvPr>
            <p:cNvPicPr>
              <a:picLocks noChangeAspect="1"/>
            </p:cNvPicPr>
            <p:nvPr/>
          </p:nvPicPr>
          <p:blipFill>
            <a:blip r:embed="rId16"/>
            <a:stretch>
              <a:fillRect/>
            </a:stretch>
          </p:blipFill>
          <p:spPr>
            <a:xfrm rot="20573151">
              <a:off x="2703989" y="4363679"/>
              <a:ext cx="288806" cy="358379"/>
            </a:xfrm>
            <a:prstGeom prst="rect">
              <a:avLst/>
            </a:prstGeom>
          </p:spPr>
        </p:pic>
        <p:pic>
          <p:nvPicPr>
            <p:cNvPr id="43" name="Picture 42">
              <a:extLst>
                <a:ext uri="{FF2B5EF4-FFF2-40B4-BE49-F238E27FC236}">
                  <a16:creationId xmlns:a16="http://schemas.microsoft.com/office/drawing/2014/main" id="{7CEF9ECC-AA76-27BF-7F13-3224967535F3}"/>
                </a:ext>
              </a:extLst>
            </p:cNvPr>
            <p:cNvPicPr>
              <a:picLocks noChangeAspect="1"/>
            </p:cNvPicPr>
            <p:nvPr/>
          </p:nvPicPr>
          <p:blipFill>
            <a:blip r:embed="rId16"/>
            <a:stretch>
              <a:fillRect/>
            </a:stretch>
          </p:blipFill>
          <p:spPr>
            <a:xfrm rot="20573151">
              <a:off x="2856389" y="4363679"/>
              <a:ext cx="288806" cy="358379"/>
            </a:xfrm>
            <a:prstGeom prst="rect">
              <a:avLst/>
            </a:prstGeom>
          </p:spPr>
        </p:pic>
        <p:pic>
          <p:nvPicPr>
            <p:cNvPr id="44" name="Picture 43">
              <a:extLst>
                <a:ext uri="{FF2B5EF4-FFF2-40B4-BE49-F238E27FC236}">
                  <a16:creationId xmlns:a16="http://schemas.microsoft.com/office/drawing/2014/main" id="{F96F0EE5-E9B8-50BB-4191-2FCCBC5E8F10}"/>
                </a:ext>
              </a:extLst>
            </p:cNvPr>
            <p:cNvPicPr>
              <a:picLocks noChangeAspect="1"/>
            </p:cNvPicPr>
            <p:nvPr/>
          </p:nvPicPr>
          <p:blipFill>
            <a:blip r:embed="rId16"/>
            <a:stretch>
              <a:fillRect/>
            </a:stretch>
          </p:blipFill>
          <p:spPr>
            <a:xfrm rot="20573151">
              <a:off x="3008789" y="4363679"/>
              <a:ext cx="288806" cy="358379"/>
            </a:xfrm>
            <a:prstGeom prst="rect">
              <a:avLst/>
            </a:prstGeom>
          </p:spPr>
        </p:pic>
        <p:pic>
          <p:nvPicPr>
            <p:cNvPr id="45" name="Picture 44">
              <a:extLst>
                <a:ext uri="{FF2B5EF4-FFF2-40B4-BE49-F238E27FC236}">
                  <a16:creationId xmlns:a16="http://schemas.microsoft.com/office/drawing/2014/main" id="{F2DFFF57-0486-83CE-6BE2-E1E5B9EC20B3}"/>
                </a:ext>
              </a:extLst>
            </p:cNvPr>
            <p:cNvPicPr>
              <a:picLocks noChangeAspect="1"/>
            </p:cNvPicPr>
            <p:nvPr/>
          </p:nvPicPr>
          <p:blipFill>
            <a:blip r:embed="rId16"/>
            <a:stretch>
              <a:fillRect/>
            </a:stretch>
          </p:blipFill>
          <p:spPr>
            <a:xfrm rot="20573151">
              <a:off x="3161189" y="4363679"/>
              <a:ext cx="288806" cy="358379"/>
            </a:xfrm>
            <a:prstGeom prst="rect">
              <a:avLst/>
            </a:prstGeom>
          </p:spPr>
        </p:pic>
        <p:pic>
          <p:nvPicPr>
            <p:cNvPr id="46" name="Picture 45">
              <a:extLst>
                <a:ext uri="{FF2B5EF4-FFF2-40B4-BE49-F238E27FC236}">
                  <a16:creationId xmlns:a16="http://schemas.microsoft.com/office/drawing/2014/main" id="{4EC1D595-C398-D496-8BB2-7E23FFB231A2}"/>
                </a:ext>
              </a:extLst>
            </p:cNvPr>
            <p:cNvPicPr>
              <a:picLocks noChangeAspect="1"/>
            </p:cNvPicPr>
            <p:nvPr/>
          </p:nvPicPr>
          <p:blipFill>
            <a:blip r:embed="rId16"/>
            <a:stretch>
              <a:fillRect/>
            </a:stretch>
          </p:blipFill>
          <p:spPr>
            <a:xfrm rot="20573151">
              <a:off x="3017196" y="4210918"/>
              <a:ext cx="288806" cy="358379"/>
            </a:xfrm>
            <a:prstGeom prst="rect">
              <a:avLst/>
            </a:prstGeom>
          </p:spPr>
        </p:pic>
        <p:pic>
          <p:nvPicPr>
            <p:cNvPr id="47" name="Picture 46">
              <a:extLst>
                <a:ext uri="{FF2B5EF4-FFF2-40B4-BE49-F238E27FC236}">
                  <a16:creationId xmlns:a16="http://schemas.microsoft.com/office/drawing/2014/main" id="{C6F57296-8F92-B881-FA88-9348494093BA}"/>
                </a:ext>
              </a:extLst>
            </p:cNvPr>
            <p:cNvPicPr>
              <a:picLocks noChangeAspect="1"/>
            </p:cNvPicPr>
            <p:nvPr/>
          </p:nvPicPr>
          <p:blipFill>
            <a:blip r:embed="rId16"/>
            <a:stretch>
              <a:fillRect/>
            </a:stretch>
          </p:blipFill>
          <p:spPr>
            <a:xfrm rot="20573151">
              <a:off x="2859991" y="4170519"/>
              <a:ext cx="288806" cy="358379"/>
            </a:xfrm>
            <a:prstGeom prst="rect">
              <a:avLst/>
            </a:prstGeom>
          </p:spPr>
        </p:pic>
        <p:pic>
          <p:nvPicPr>
            <p:cNvPr id="48" name="Picture 47">
              <a:extLst>
                <a:ext uri="{FF2B5EF4-FFF2-40B4-BE49-F238E27FC236}">
                  <a16:creationId xmlns:a16="http://schemas.microsoft.com/office/drawing/2014/main" id="{D3CC1BC2-74DF-6E64-3D88-2E993134FBE0}"/>
                </a:ext>
              </a:extLst>
            </p:cNvPr>
            <p:cNvPicPr>
              <a:picLocks noChangeAspect="1"/>
            </p:cNvPicPr>
            <p:nvPr/>
          </p:nvPicPr>
          <p:blipFill>
            <a:blip r:embed="rId16"/>
            <a:stretch>
              <a:fillRect/>
            </a:stretch>
          </p:blipFill>
          <p:spPr>
            <a:xfrm rot="20573151">
              <a:off x="2634511" y="4170519"/>
              <a:ext cx="288806" cy="358379"/>
            </a:xfrm>
            <a:prstGeom prst="rect">
              <a:avLst/>
            </a:prstGeom>
          </p:spPr>
        </p:pic>
      </p:grpSp>
      <p:pic>
        <p:nvPicPr>
          <p:cNvPr id="49" name="Picture 48">
            <a:extLst>
              <a:ext uri="{FF2B5EF4-FFF2-40B4-BE49-F238E27FC236}">
                <a16:creationId xmlns:a16="http://schemas.microsoft.com/office/drawing/2014/main" id="{A713F84D-20E6-B905-DDED-50E709D66366}"/>
              </a:ext>
            </a:extLst>
          </p:cNvPr>
          <p:cNvPicPr>
            <a:picLocks noChangeAspect="1"/>
          </p:cNvPicPr>
          <p:nvPr/>
        </p:nvPicPr>
        <p:blipFill>
          <a:blip r:embed="rId17"/>
          <a:stretch>
            <a:fillRect/>
          </a:stretch>
        </p:blipFill>
        <p:spPr>
          <a:xfrm>
            <a:off x="3317479" y="5414621"/>
            <a:ext cx="897377" cy="296497"/>
          </a:xfrm>
          <a:prstGeom prst="rect">
            <a:avLst/>
          </a:prstGeom>
        </p:spPr>
      </p:pic>
      <p:pic>
        <p:nvPicPr>
          <p:cNvPr id="50" name="Picture 49">
            <a:extLst>
              <a:ext uri="{FF2B5EF4-FFF2-40B4-BE49-F238E27FC236}">
                <a16:creationId xmlns:a16="http://schemas.microsoft.com/office/drawing/2014/main" id="{C598BD0D-A6F6-D6B3-EFB5-67EC0D9453FB}"/>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317479" y="5397645"/>
            <a:ext cx="897377" cy="296497"/>
          </a:xfrm>
          <a:prstGeom prst="rect">
            <a:avLst/>
          </a:prstGeom>
        </p:spPr>
      </p:pic>
      <p:pic>
        <p:nvPicPr>
          <p:cNvPr id="51" name="Picture 50">
            <a:extLst>
              <a:ext uri="{FF2B5EF4-FFF2-40B4-BE49-F238E27FC236}">
                <a16:creationId xmlns:a16="http://schemas.microsoft.com/office/drawing/2014/main" id="{DB1F1975-653B-E6F9-B224-FE1F8A0F14B1}"/>
              </a:ext>
            </a:extLst>
          </p:cNvPr>
          <p:cNvPicPr>
            <a:picLocks noChangeAspect="1"/>
          </p:cNvPicPr>
          <p:nvPr/>
        </p:nvPicPr>
        <p:blipFill>
          <a:blip r:embed="rId17"/>
          <a:stretch>
            <a:fillRect/>
          </a:stretch>
        </p:blipFill>
        <p:spPr>
          <a:xfrm>
            <a:off x="3778156" y="5108696"/>
            <a:ext cx="897377" cy="296497"/>
          </a:xfrm>
          <a:prstGeom prst="rect">
            <a:avLst/>
          </a:prstGeom>
        </p:spPr>
      </p:pic>
      <p:pic>
        <p:nvPicPr>
          <p:cNvPr id="52" name="Picture 51">
            <a:extLst>
              <a:ext uri="{FF2B5EF4-FFF2-40B4-BE49-F238E27FC236}">
                <a16:creationId xmlns:a16="http://schemas.microsoft.com/office/drawing/2014/main" id="{E0473D2C-7A57-3C3F-10B5-624052CADB80}"/>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778156" y="5091720"/>
            <a:ext cx="897377" cy="296497"/>
          </a:xfrm>
          <a:prstGeom prst="rect">
            <a:avLst/>
          </a:prstGeom>
        </p:spPr>
      </p:pic>
      <p:pic>
        <p:nvPicPr>
          <p:cNvPr id="53" name="Picture 52">
            <a:extLst>
              <a:ext uri="{FF2B5EF4-FFF2-40B4-BE49-F238E27FC236}">
                <a16:creationId xmlns:a16="http://schemas.microsoft.com/office/drawing/2014/main" id="{752274B0-3DD2-9E04-F1CC-7DCF4D75983E}"/>
              </a:ext>
            </a:extLst>
          </p:cNvPr>
          <p:cNvPicPr>
            <a:picLocks noChangeAspect="1"/>
          </p:cNvPicPr>
          <p:nvPr/>
        </p:nvPicPr>
        <p:blipFill>
          <a:blip r:embed="rId17"/>
          <a:stretch>
            <a:fillRect/>
          </a:stretch>
        </p:blipFill>
        <p:spPr>
          <a:xfrm>
            <a:off x="3884219" y="5757659"/>
            <a:ext cx="897377" cy="296497"/>
          </a:xfrm>
          <a:prstGeom prst="rect">
            <a:avLst/>
          </a:prstGeom>
        </p:spPr>
      </p:pic>
      <p:pic>
        <p:nvPicPr>
          <p:cNvPr id="54" name="Picture 53">
            <a:extLst>
              <a:ext uri="{FF2B5EF4-FFF2-40B4-BE49-F238E27FC236}">
                <a16:creationId xmlns:a16="http://schemas.microsoft.com/office/drawing/2014/main" id="{1FA50080-446A-713C-518F-428B650CEF16}"/>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884219" y="5740683"/>
            <a:ext cx="897377" cy="296497"/>
          </a:xfrm>
          <a:prstGeom prst="rect">
            <a:avLst/>
          </a:prstGeom>
        </p:spPr>
      </p:pic>
      <p:pic>
        <p:nvPicPr>
          <p:cNvPr id="55" name="Picture 54">
            <a:extLst>
              <a:ext uri="{FF2B5EF4-FFF2-40B4-BE49-F238E27FC236}">
                <a16:creationId xmlns:a16="http://schemas.microsoft.com/office/drawing/2014/main" id="{664AB1F7-737A-5DC3-1C0A-897A07EFBB7D}"/>
              </a:ext>
            </a:extLst>
          </p:cNvPr>
          <p:cNvPicPr>
            <a:picLocks noChangeAspect="1"/>
          </p:cNvPicPr>
          <p:nvPr/>
        </p:nvPicPr>
        <p:blipFill>
          <a:blip r:embed="rId20"/>
          <a:stretch>
            <a:fillRect/>
          </a:stretch>
        </p:blipFill>
        <p:spPr>
          <a:xfrm>
            <a:off x="3254922" y="5374540"/>
            <a:ext cx="932276" cy="1597496"/>
          </a:xfrm>
          <a:prstGeom prst="rect">
            <a:avLst/>
          </a:prstGeom>
        </p:spPr>
      </p:pic>
      <p:pic>
        <p:nvPicPr>
          <p:cNvPr id="56" name="Picture 55">
            <a:extLst>
              <a:ext uri="{FF2B5EF4-FFF2-40B4-BE49-F238E27FC236}">
                <a16:creationId xmlns:a16="http://schemas.microsoft.com/office/drawing/2014/main" id="{35A9B3A8-A3AB-8CD2-A6C8-1B672B94C4E4}"/>
              </a:ext>
            </a:extLst>
          </p:cNvPr>
          <p:cNvPicPr>
            <a:picLocks noChangeAspect="1"/>
          </p:cNvPicPr>
          <p:nvPr/>
        </p:nvPicPr>
        <p:blipFill>
          <a:blip r:embed="rId17"/>
          <a:stretch>
            <a:fillRect/>
          </a:stretch>
        </p:blipFill>
        <p:spPr>
          <a:xfrm>
            <a:off x="4971009" y="5880150"/>
            <a:ext cx="897377" cy="296497"/>
          </a:xfrm>
          <a:prstGeom prst="rect">
            <a:avLst/>
          </a:prstGeom>
        </p:spPr>
      </p:pic>
      <p:pic>
        <p:nvPicPr>
          <p:cNvPr id="57" name="Picture 56">
            <a:extLst>
              <a:ext uri="{FF2B5EF4-FFF2-40B4-BE49-F238E27FC236}">
                <a16:creationId xmlns:a16="http://schemas.microsoft.com/office/drawing/2014/main" id="{3E2D306E-F30F-F868-A94B-B87F2B0E7A2D}"/>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4971009" y="5863174"/>
            <a:ext cx="897377" cy="296497"/>
          </a:xfrm>
          <a:prstGeom prst="rect">
            <a:avLst/>
          </a:prstGeom>
        </p:spPr>
      </p:pic>
      <p:pic>
        <p:nvPicPr>
          <p:cNvPr id="59" name="Picture 58">
            <a:extLst>
              <a:ext uri="{FF2B5EF4-FFF2-40B4-BE49-F238E27FC236}">
                <a16:creationId xmlns:a16="http://schemas.microsoft.com/office/drawing/2014/main" id="{130775E4-7F76-0CF0-76D9-17EB42C163D0}"/>
              </a:ext>
            </a:extLst>
          </p:cNvPr>
          <p:cNvPicPr>
            <a:picLocks noChangeAspect="1"/>
          </p:cNvPicPr>
          <p:nvPr/>
        </p:nvPicPr>
        <p:blipFill>
          <a:blip r:embed="rId17"/>
          <a:stretch>
            <a:fillRect/>
          </a:stretch>
        </p:blipFill>
        <p:spPr>
          <a:xfrm>
            <a:off x="6116729" y="5706488"/>
            <a:ext cx="897377" cy="296497"/>
          </a:xfrm>
          <a:prstGeom prst="rect">
            <a:avLst/>
          </a:prstGeom>
        </p:spPr>
      </p:pic>
      <p:pic>
        <p:nvPicPr>
          <p:cNvPr id="60" name="Picture 59">
            <a:extLst>
              <a:ext uri="{FF2B5EF4-FFF2-40B4-BE49-F238E27FC236}">
                <a16:creationId xmlns:a16="http://schemas.microsoft.com/office/drawing/2014/main" id="{4C9CB603-70FC-67EB-0315-030A6A927C48}"/>
              </a:ext>
            </a:extLst>
          </p:cNvPr>
          <p:cNvPicPr>
            <a:picLocks noChangeAspect="1"/>
          </p:cNvPicPr>
          <p:nvPr/>
        </p:nvPicPr>
        <p:blipFill>
          <a:blip r:embed="rId17"/>
          <a:stretch>
            <a:fillRect/>
          </a:stretch>
        </p:blipFill>
        <p:spPr>
          <a:xfrm>
            <a:off x="6507061" y="5367248"/>
            <a:ext cx="897377" cy="296497"/>
          </a:xfrm>
          <a:prstGeom prst="rect">
            <a:avLst/>
          </a:prstGeom>
        </p:spPr>
      </p:pic>
      <p:pic>
        <p:nvPicPr>
          <p:cNvPr id="61" name="Picture 60">
            <a:extLst>
              <a:ext uri="{FF2B5EF4-FFF2-40B4-BE49-F238E27FC236}">
                <a16:creationId xmlns:a16="http://schemas.microsoft.com/office/drawing/2014/main" id="{869C9892-E3B3-7680-6721-B6CE30F643FD}"/>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6507061" y="5350272"/>
            <a:ext cx="897377" cy="296497"/>
          </a:xfrm>
          <a:prstGeom prst="rect">
            <a:avLst/>
          </a:prstGeom>
        </p:spPr>
      </p:pic>
      <p:pic>
        <p:nvPicPr>
          <p:cNvPr id="62" name="Picture 61">
            <a:extLst>
              <a:ext uri="{FF2B5EF4-FFF2-40B4-BE49-F238E27FC236}">
                <a16:creationId xmlns:a16="http://schemas.microsoft.com/office/drawing/2014/main" id="{C8017BF8-03E2-5581-DBB4-E5F738137E97}"/>
              </a:ext>
            </a:extLst>
          </p:cNvPr>
          <p:cNvPicPr>
            <a:picLocks noChangeAspect="1"/>
          </p:cNvPicPr>
          <p:nvPr/>
        </p:nvPicPr>
        <p:blipFill>
          <a:blip r:embed="rId17"/>
          <a:stretch>
            <a:fillRect/>
          </a:stretch>
        </p:blipFill>
        <p:spPr>
          <a:xfrm>
            <a:off x="5765599" y="5129134"/>
            <a:ext cx="897377" cy="296497"/>
          </a:xfrm>
          <a:prstGeom prst="rect">
            <a:avLst/>
          </a:prstGeom>
        </p:spPr>
      </p:pic>
      <p:pic>
        <p:nvPicPr>
          <p:cNvPr id="63" name="Picture 62">
            <a:extLst>
              <a:ext uri="{FF2B5EF4-FFF2-40B4-BE49-F238E27FC236}">
                <a16:creationId xmlns:a16="http://schemas.microsoft.com/office/drawing/2014/main" id="{A661F286-D167-947C-FA20-02BF143FF178}"/>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5765599" y="5112158"/>
            <a:ext cx="897377" cy="296497"/>
          </a:xfrm>
          <a:prstGeom prst="rect">
            <a:avLst/>
          </a:prstGeom>
        </p:spPr>
      </p:pic>
      <p:pic>
        <p:nvPicPr>
          <p:cNvPr id="64" name="Picture 63">
            <a:extLst>
              <a:ext uri="{FF2B5EF4-FFF2-40B4-BE49-F238E27FC236}">
                <a16:creationId xmlns:a16="http://schemas.microsoft.com/office/drawing/2014/main" id="{A1EB55E8-145F-BFA6-1709-FEC2AB19A6B4}"/>
              </a:ext>
            </a:extLst>
          </p:cNvPr>
          <p:cNvPicPr>
            <a:picLocks noChangeAspect="1"/>
          </p:cNvPicPr>
          <p:nvPr/>
        </p:nvPicPr>
        <p:blipFill>
          <a:blip r:embed="rId21"/>
          <a:stretch>
            <a:fillRect/>
          </a:stretch>
        </p:blipFill>
        <p:spPr>
          <a:xfrm>
            <a:off x="9164149" y="3744716"/>
            <a:ext cx="951058" cy="877900"/>
          </a:xfrm>
          <a:prstGeom prst="rect">
            <a:avLst/>
          </a:prstGeom>
        </p:spPr>
      </p:pic>
      <p:pic>
        <p:nvPicPr>
          <p:cNvPr id="65" name="Picture 64">
            <a:extLst>
              <a:ext uri="{FF2B5EF4-FFF2-40B4-BE49-F238E27FC236}">
                <a16:creationId xmlns:a16="http://schemas.microsoft.com/office/drawing/2014/main" id="{BF3A12DA-EDBD-4748-4107-25C7ED3AEE95}"/>
              </a:ext>
            </a:extLst>
          </p:cNvPr>
          <p:cNvPicPr>
            <a:picLocks noChangeAspect="1"/>
          </p:cNvPicPr>
          <p:nvPr/>
        </p:nvPicPr>
        <p:blipFill>
          <a:blip r:embed="rId22"/>
          <a:stretch>
            <a:fillRect/>
          </a:stretch>
        </p:blipFill>
        <p:spPr>
          <a:xfrm>
            <a:off x="9002762" y="4028131"/>
            <a:ext cx="969348" cy="664522"/>
          </a:xfrm>
          <a:prstGeom prst="rect">
            <a:avLst/>
          </a:prstGeom>
        </p:spPr>
      </p:pic>
      <p:pic>
        <p:nvPicPr>
          <p:cNvPr id="66" name="Picture 65">
            <a:extLst>
              <a:ext uri="{FF2B5EF4-FFF2-40B4-BE49-F238E27FC236}">
                <a16:creationId xmlns:a16="http://schemas.microsoft.com/office/drawing/2014/main" id="{4B9E9EF7-16CE-F7D8-3140-CF3F93F868AA}"/>
              </a:ext>
            </a:extLst>
          </p:cNvPr>
          <p:cNvPicPr>
            <a:picLocks noChangeAspect="1"/>
          </p:cNvPicPr>
          <p:nvPr/>
        </p:nvPicPr>
        <p:blipFill>
          <a:blip r:embed="rId23"/>
          <a:stretch>
            <a:fillRect/>
          </a:stretch>
        </p:blipFill>
        <p:spPr>
          <a:xfrm>
            <a:off x="9487436" y="3961046"/>
            <a:ext cx="993734" cy="621846"/>
          </a:xfrm>
          <a:prstGeom prst="rect">
            <a:avLst/>
          </a:prstGeom>
        </p:spPr>
      </p:pic>
      <p:sp>
        <p:nvSpPr>
          <p:cNvPr id="74" name="Flowchart: Alternate Process 73">
            <a:extLst>
              <a:ext uri="{FF2B5EF4-FFF2-40B4-BE49-F238E27FC236}">
                <a16:creationId xmlns:a16="http://schemas.microsoft.com/office/drawing/2014/main" id="{4602C884-1FF0-0A80-884B-5D95D3758E2D}"/>
              </a:ext>
            </a:extLst>
          </p:cNvPr>
          <p:cNvSpPr/>
          <p:nvPr/>
        </p:nvSpPr>
        <p:spPr>
          <a:xfrm>
            <a:off x="1016753" y="1547222"/>
            <a:ext cx="4108186" cy="1299965"/>
          </a:xfrm>
          <a:prstGeom prst="flowChartAlternateProcess">
            <a:avLst/>
          </a:prstGeom>
          <a:solidFill>
            <a:schemeClr val="bg1"/>
          </a:solidFill>
          <a:ln w="38100">
            <a:solidFill>
              <a:srgbClr val="9D98B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rPr>
              <a:t>The students playing on the carpet would not be served at this time.</a:t>
            </a:r>
          </a:p>
        </p:txBody>
      </p:sp>
      <p:pic>
        <p:nvPicPr>
          <p:cNvPr id="73" name="Picture 72">
            <a:extLst>
              <a:ext uri="{FF2B5EF4-FFF2-40B4-BE49-F238E27FC236}">
                <a16:creationId xmlns:a16="http://schemas.microsoft.com/office/drawing/2014/main" id="{66554876-B7B6-DD5B-FEFA-CC8508885ABE}"/>
              </a:ext>
            </a:extLst>
          </p:cNvPr>
          <p:cNvPicPr>
            <a:picLocks noChangeAspect="1"/>
          </p:cNvPicPr>
          <p:nvPr/>
        </p:nvPicPr>
        <p:blipFill>
          <a:blip r:embed="rId24"/>
          <a:stretch>
            <a:fillRect/>
          </a:stretch>
        </p:blipFill>
        <p:spPr>
          <a:xfrm>
            <a:off x="7744399" y="4636671"/>
            <a:ext cx="968327" cy="1659271"/>
          </a:xfrm>
          <a:prstGeom prst="rect">
            <a:avLst/>
          </a:prstGeom>
        </p:spPr>
      </p:pic>
      <p:pic>
        <p:nvPicPr>
          <p:cNvPr id="58" name="Picture 57">
            <a:extLst>
              <a:ext uri="{FF2B5EF4-FFF2-40B4-BE49-F238E27FC236}">
                <a16:creationId xmlns:a16="http://schemas.microsoft.com/office/drawing/2014/main" id="{A67BB6B1-FC04-6A4F-3F51-8CFA19BAD313}"/>
              </a:ext>
            </a:extLst>
          </p:cNvPr>
          <p:cNvPicPr>
            <a:picLocks noChangeAspect="1"/>
          </p:cNvPicPr>
          <p:nvPr/>
        </p:nvPicPr>
        <p:blipFill>
          <a:blip r:embed="rId25"/>
          <a:stretch>
            <a:fillRect/>
          </a:stretch>
        </p:blipFill>
        <p:spPr>
          <a:xfrm>
            <a:off x="6130383" y="5449396"/>
            <a:ext cx="857532" cy="1456020"/>
          </a:xfrm>
          <a:prstGeom prst="rect">
            <a:avLst/>
          </a:prstGeom>
        </p:spPr>
      </p:pic>
    </p:spTree>
    <p:extLst>
      <p:ext uri="{BB962C8B-B14F-4D97-AF65-F5344CB8AC3E}">
        <p14:creationId xmlns:p14="http://schemas.microsoft.com/office/powerpoint/2010/main" val="172878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4.72222E-6 2.22222E-6 L 0.50643 0.01134 " pathEditMode="relative" rAng="0" ptsTypes="AA">
                                      <p:cBhvr>
                                        <p:cTn id="6" dur="2000" spd="-100000" fill="hold"/>
                                        <p:tgtEl>
                                          <p:spTgt spid="11"/>
                                        </p:tgtEl>
                                        <p:attrNameLst>
                                          <p:attrName>ppt_x</p:attrName>
                                          <p:attrName>ppt_y</p:attrName>
                                        </p:attrNameLst>
                                      </p:cBhvr>
                                      <p:rCtr x="25313" y="556"/>
                                    </p:animMotion>
                                  </p:childTnLst>
                                </p:cTn>
                              </p:par>
                            </p:childTnLst>
                          </p:cTn>
                        </p:par>
                        <p:par>
                          <p:cTn id="7" fill="hold">
                            <p:stCondLst>
                              <p:cond delay="2000"/>
                            </p:stCondLst>
                            <p:childTnLst>
                              <p:par>
                                <p:cTn id="8" presetID="26" presetClass="emph" presetSubtype="0" fill="hold" nodeType="afterEffect">
                                  <p:stCondLst>
                                    <p:cond delay="0"/>
                                  </p:stCondLst>
                                  <p:childTnLst>
                                    <p:animEffect transition="out" filter="fade">
                                      <p:cBhvr>
                                        <p:cTn id="9" dur="1000" tmFilter="0, 0; .2, .5; .8, .5; 1, 0"/>
                                        <p:tgtEl>
                                          <p:spTgt spid="14"/>
                                        </p:tgtEl>
                                      </p:cBhvr>
                                    </p:animEffect>
                                    <p:animScale>
                                      <p:cBhvr>
                                        <p:cTn id="10" dur="500" autoRev="1" fill="hold"/>
                                        <p:tgtEl>
                                          <p:spTgt spid="14"/>
                                        </p:tgtEl>
                                      </p:cBhvr>
                                      <p:by x="105000" y="105000"/>
                                    </p:animScale>
                                  </p:childTnLst>
                                </p:cTn>
                              </p:par>
                            </p:childTnLst>
                          </p:cTn>
                        </p:par>
                        <p:par>
                          <p:cTn id="11" fill="hold">
                            <p:stCondLst>
                              <p:cond delay="3000"/>
                            </p:stCondLst>
                            <p:childTnLst>
                              <p:par>
                                <p:cTn id="12" presetID="1" presetClass="entr" presetSubtype="0" fill="hold" nodeType="afterEffect">
                                  <p:stCondLst>
                                    <p:cond delay="500"/>
                                  </p:stCondLst>
                                  <p:childTnLst>
                                    <p:set>
                                      <p:cBhvr>
                                        <p:cTn id="13" dur="1" fill="hold">
                                          <p:stCondLst>
                                            <p:cond delay="0"/>
                                          </p:stCondLst>
                                        </p:cTn>
                                        <p:tgtEl>
                                          <p:spTgt spid="66"/>
                                        </p:tgtEl>
                                        <p:attrNameLst>
                                          <p:attrName>style.visibility</p:attrName>
                                        </p:attrNameLst>
                                      </p:cBhvr>
                                      <p:to>
                                        <p:strVal val="visible"/>
                                      </p:to>
                                    </p:set>
                                  </p:childTnLst>
                                </p:cTn>
                              </p:par>
                            </p:childTnLst>
                          </p:cTn>
                        </p:par>
                        <p:par>
                          <p:cTn id="14" fill="hold">
                            <p:stCondLst>
                              <p:cond delay="3500"/>
                            </p:stCondLst>
                            <p:childTnLst>
                              <p:par>
                                <p:cTn id="15" presetID="42" presetClass="path" presetSubtype="0" accel="50000" decel="50000" fill="hold" nodeType="afterEffect">
                                  <p:stCondLst>
                                    <p:cond delay="0"/>
                                  </p:stCondLst>
                                  <p:childTnLst>
                                    <p:animMotion origin="layout" path="M -2.08333E-7 3.33333E-6 L -0.34987 0.19143 " pathEditMode="relative" rAng="0" ptsTypes="AA">
                                      <p:cBhvr>
                                        <p:cTn id="16" dur="1000" fill="hold"/>
                                        <p:tgtEl>
                                          <p:spTgt spid="66"/>
                                        </p:tgtEl>
                                        <p:attrNameLst>
                                          <p:attrName>ppt_x</p:attrName>
                                          <p:attrName>ppt_y</p:attrName>
                                        </p:attrNameLst>
                                      </p:cBhvr>
                                      <p:rCtr x="-17500" y="9560"/>
                                    </p:animMotion>
                                  </p:childTnLst>
                                </p:cTn>
                              </p:par>
                            </p:childTnLst>
                          </p:cTn>
                        </p:par>
                        <p:par>
                          <p:cTn id="17" fill="hold">
                            <p:stCondLst>
                              <p:cond delay="4500"/>
                            </p:stCondLst>
                            <p:childTnLst>
                              <p:par>
                                <p:cTn id="18" presetID="1" presetClass="exit" presetSubtype="0" fill="hold" nodeType="afterEffect">
                                  <p:stCondLst>
                                    <p:cond delay="0"/>
                                  </p:stCondLst>
                                  <p:childTnLst>
                                    <p:set>
                                      <p:cBhvr>
                                        <p:cTn id="19" dur="1" fill="hold">
                                          <p:stCondLst>
                                            <p:cond delay="0"/>
                                          </p:stCondLst>
                                        </p:cTn>
                                        <p:tgtEl>
                                          <p:spTgt spid="66"/>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childTnLst>
                                </p:cTn>
                              </p:par>
                            </p:childTnLst>
                          </p:cTn>
                        </p:par>
                        <p:par>
                          <p:cTn id="22" fill="hold">
                            <p:stCondLst>
                              <p:cond delay="4500"/>
                            </p:stCondLst>
                            <p:childTnLst>
                              <p:par>
                                <p:cTn id="23" presetID="1" presetClass="entr" presetSubtype="0" fill="hold" nodeType="after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childTnLst>
                          </p:cTn>
                        </p:par>
                        <p:par>
                          <p:cTn id="25" fill="hold">
                            <p:stCondLst>
                              <p:cond delay="4500"/>
                            </p:stCondLst>
                            <p:childTnLst>
                              <p:par>
                                <p:cTn id="26" presetID="42" presetClass="path" presetSubtype="0" accel="50000" decel="50000" fill="hold" nodeType="afterEffect">
                                  <p:stCondLst>
                                    <p:cond delay="0"/>
                                  </p:stCondLst>
                                  <p:childTnLst>
                                    <p:animMotion origin="layout" path="M 5E-6 -3.7037E-6 L -0.33959 0.1625 " pathEditMode="relative" rAng="0" ptsTypes="AA">
                                      <p:cBhvr>
                                        <p:cTn id="27" dur="1000" fill="hold"/>
                                        <p:tgtEl>
                                          <p:spTgt spid="64"/>
                                        </p:tgtEl>
                                        <p:attrNameLst>
                                          <p:attrName>ppt_x</p:attrName>
                                          <p:attrName>ppt_y</p:attrName>
                                        </p:attrNameLst>
                                      </p:cBhvr>
                                      <p:rCtr x="-16979" y="8125"/>
                                    </p:animMotion>
                                  </p:childTnLst>
                                </p:cTn>
                              </p:par>
                            </p:childTnLst>
                          </p:cTn>
                        </p:par>
                        <p:par>
                          <p:cTn id="28" fill="hold">
                            <p:stCondLst>
                              <p:cond delay="5500"/>
                            </p:stCondLst>
                            <p:childTnLst>
                              <p:par>
                                <p:cTn id="29" presetID="1" presetClass="exit" presetSubtype="0" fill="hold" nodeType="afterEffect">
                                  <p:stCondLst>
                                    <p:cond delay="0"/>
                                  </p:stCondLst>
                                  <p:childTnLst>
                                    <p:set>
                                      <p:cBhvr>
                                        <p:cTn id="30" dur="1" fill="hold">
                                          <p:stCondLst>
                                            <p:cond delay="0"/>
                                          </p:stCondLst>
                                        </p:cTn>
                                        <p:tgtEl>
                                          <p:spTgt spid="6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p:stCondLst>
                              <p:cond delay="5500"/>
                            </p:stCondLst>
                            <p:childTnLst>
                              <p:par>
                                <p:cTn id="34" presetID="1" presetClass="entr" presetSubtype="0" fill="hold" nodeType="afterEffect">
                                  <p:stCondLst>
                                    <p:cond delay="0"/>
                                  </p:stCondLst>
                                  <p:childTnLst>
                                    <p:set>
                                      <p:cBhvr>
                                        <p:cTn id="35" dur="1" fill="hold">
                                          <p:stCondLst>
                                            <p:cond delay="0"/>
                                          </p:stCondLst>
                                        </p:cTn>
                                        <p:tgtEl>
                                          <p:spTgt spid="65"/>
                                        </p:tgtEl>
                                        <p:attrNameLst>
                                          <p:attrName>style.visibility</p:attrName>
                                        </p:attrNameLst>
                                      </p:cBhvr>
                                      <p:to>
                                        <p:strVal val="visible"/>
                                      </p:to>
                                    </p:set>
                                  </p:childTnLst>
                                </p:cTn>
                              </p:par>
                            </p:childTnLst>
                          </p:cTn>
                        </p:par>
                        <p:par>
                          <p:cTn id="36" fill="hold">
                            <p:stCondLst>
                              <p:cond delay="5500"/>
                            </p:stCondLst>
                            <p:childTnLst>
                              <p:par>
                                <p:cTn id="37" presetID="42" presetClass="path" presetSubtype="0" accel="50000" decel="50000" fill="hold" nodeType="afterEffect">
                                  <p:stCondLst>
                                    <p:cond delay="0"/>
                                  </p:stCondLst>
                                  <p:childTnLst>
                                    <p:animMotion origin="layout" path="M 5E-6 1.85185E-6 L -0.34375 0.16991 " pathEditMode="relative" rAng="0" ptsTypes="AA">
                                      <p:cBhvr>
                                        <p:cTn id="38" dur="1000" fill="hold"/>
                                        <p:tgtEl>
                                          <p:spTgt spid="65"/>
                                        </p:tgtEl>
                                        <p:attrNameLst>
                                          <p:attrName>ppt_x</p:attrName>
                                          <p:attrName>ppt_y</p:attrName>
                                        </p:attrNameLst>
                                      </p:cBhvr>
                                      <p:rCtr x="-17188" y="8495"/>
                                    </p:animMotion>
                                  </p:childTnLst>
                                </p:cTn>
                              </p:par>
                            </p:childTnLst>
                          </p:cTn>
                        </p:par>
                        <p:par>
                          <p:cTn id="39" fill="hold">
                            <p:stCondLst>
                              <p:cond delay="6500"/>
                            </p:stCondLst>
                            <p:childTnLst>
                              <p:par>
                                <p:cTn id="40" presetID="1" presetClass="exit" presetSubtype="0" fill="hold" nodeType="afterEffect">
                                  <p:stCondLst>
                                    <p:cond delay="0"/>
                                  </p:stCondLst>
                                  <p:childTnLst>
                                    <p:set>
                                      <p:cBhvr>
                                        <p:cTn id="41" dur="1" fill="hold">
                                          <p:stCondLst>
                                            <p:cond delay="0"/>
                                          </p:stCondLst>
                                        </p:cTn>
                                        <p:tgtEl>
                                          <p:spTgt spid="65"/>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childTnLst>
                                </p:cTn>
                              </p:par>
                            </p:childTnLst>
                          </p:cTn>
                        </p:par>
                        <p:par>
                          <p:cTn id="44" fill="hold">
                            <p:stCondLst>
                              <p:cond delay="6500"/>
                            </p:stCondLst>
                            <p:childTnLst>
                              <p:par>
                                <p:cTn id="45" presetID="1" presetClass="entr" presetSubtype="0" fill="hold" grpId="0" nodeType="after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6F93B148-CD5C-F98D-BC1E-7088411E189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7176B3-E0DF-EB4C-E8AB-D40310E69CBF}"/>
              </a:ext>
            </a:extLst>
          </p:cNvPr>
          <p:cNvSpPr>
            <a:spLocks noGrp="1"/>
          </p:cNvSpPr>
          <p:nvPr>
            <p:ph idx="1"/>
          </p:nvPr>
        </p:nvSpPr>
        <p:spPr>
          <a:xfrm>
            <a:off x="838199" y="1825624"/>
            <a:ext cx="5516484" cy="4740801"/>
          </a:xfrm>
        </p:spPr>
        <p:txBody>
          <a:bodyPr>
            <a:normAutofit/>
          </a:bodyPr>
          <a:lstStyle/>
          <a:p>
            <a:pPr marL="0" lvl="1" indent="0">
              <a:spcBef>
                <a:spcPts val="0"/>
              </a:spcBef>
              <a:spcAft>
                <a:spcPts val="1000"/>
              </a:spcAft>
              <a:buNone/>
              <a:defRPr/>
            </a:pPr>
            <a:r>
              <a:rPr lang="en-US" sz="2800" dirty="0">
                <a:solidFill>
                  <a:srgbClr val="000000"/>
                </a:solidFill>
              </a:rPr>
              <a:t>It is the responsibility of the Food Service Manager to ensure that all EEC Staff who assist in the serving of EEC students are trained. </a:t>
            </a:r>
          </a:p>
          <a:p>
            <a:pPr marL="804672" lvl="1" indent="-347472">
              <a:spcBef>
                <a:spcPts val="0"/>
              </a:spcBef>
              <a:defRPr/>
            </a:pPr>
            <a:r>
              <a:rPr lang="en-US" altLang="en-US" sz="2800" dirty="0">
                <a:solidFill>
                  <a:srgbClr val="000000"/>
                </a:solidFill>
              </a:rPr>
              <a:t>Use the EEC Staff Training Guide to assist in training the EEC Attendant and/or Designee at the site of their roles and responsibilities of the meal program</a:t>
            </a:r>
          </a:p>
          <a:p>
            <a:pPr marL="804672" lvl="1" indent="-347472">
              <a:spcBef>
                <a:spcPts val="0"/>
              </a:spcBef>
              <a:defRPr/>
            </a:pPr>
            <a:r>
              <a:rPr lang="en-US" altLang="en-US" sz="2800" dirty="0">
                <a:solidFill>
                  <a:srgbClr val="000000"/>
                </a:solidFill>
              </a:rPr>
              <a:t>Provide them with a copy</a:t>
            </a:r>
          </a:p>
        </p:txBody>
      </p:sp>
      <p:sp>
        <p:nvSpPr>
          <p:cNvPr id="11" name="Title 1">
            <a:extLst>
              <a:ext uri="{FF2B5EF4-FFF2-40B4-BE49-F238E27FC236}">
                <a16:creationId xmlns:a16="http://schemas.microsoft.com/office/drawing/2014/main" id="{090595BA-F509-5ECA-80FB-8533370BF226}"/>
              </a:ext>
            </a:extLst>
          </p:cNvPr>
          <p:cNvSpPr txBox="1">
            <a:spLocks/>
          </p:cNvSpPr>
          <p:nvPr/>
        </p:nvSpPr>
        <p:spPr>
          <a:xfrm>
            <a:off x="838199" y="37000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rgbClr val="27C2B2"/>
                </a:solidFill>
                <a:latin typeface="Bernard MT Condensed" panose="02050806060905020404" pitchFamily="18" charset="0"/>
              </a:rPr>
              <a:t>Training Requirements for EEC Staff</a:t>
            </a:r>
          </a:p>
        </p:txBody>
      </p:sp>
      <p:pic>
        <p:nvPicPr>
          <p:cNvPr id="4" name="Picture 3">
            <a:extLst>
              <a:ext uri="{FF2B5EF4-FFF2-40B4-BE49-F238E27FC236}">
                <a16:creationId xmlns:a16="http://schemas.microsoft.com/office/drawing/2014/main" id="{279A70B5-4706-DCE7-6FE5-EE20999D1C77}"/>
              </a:ext>
            </a:extLst>
          </p:cNvPr>
          <p:cNvPicPr>
            <a:picLocks noChangeAspect="1"/>
          </p:cNvPicPr>
          <p:nvPr/>
        </p:nvPicPr>
        <p:blipFill>
          <a:blip r:embed="rId2"/>
          <a:stretch>
            <a:fillRect/>
          </a:stretch>
        </p:blipFill>
        <p:spPr>
          <a:xfrm>
            <a:off x="6570583" y="1825625"/>
            <a:ext cx="3072639" cy="4063087"/>
          </a:xfrm>
          <a:prstGeom prst="rect">
            <a:avLst/>
          </a:prstGeom>
          <a:ln>
            <a:solidFill>
              <a:schemeClr val="tx1"/>
            </a:solidFill>
          </a:ln>
        </p:spPr>
      </p:pic>
      <p:pic>
        <p:nvPicPr>
          <p:cNvPr id="6" name="Picture 5">
            <a:extLst>
              <a:ext uri="{FF2B5EF4-FFF2-40B4-BE49-F238E27FC236}">
                <a16:creationId xmlns:a16="http://schemas.microsoft.com/office/drawing/2014/main" id="{6E40837F-A284-1FC9-ECF0-4929B41B4C5E}"/>
              </a:ext>
            </a:extLst>
          </p:cNvPr>
          <p:cNvPicPr>
            <a:picLocks noChangeAspect="1"/>
          </p:cNvPicPr>
          <p:nvPr/>
        </p:nvPicPr>
        <p:blipFill>
          <a:blip r:embed="rId3"/>
          <a:stretch>
            <a:fillRect/>
          </a:stretch>
        </p:blipFill>
        <p:spPr>
          <a:xfrm>
            <a:off x="8955927" y="2503339"/>
            <a:ext cx="3021669" cy="4063086"/>
          </a:xfrm>
          <a:prstGeom prst="rect">
            <a:avLst/>
          </a:prstGeom>
          <a:ln>
            <a:solidFill>
              <a:schemeClr val="tx1"/>
            </a:solidFill>
          </a:ln>
        </p:spPr>
      </p:pic>
    </p:spTree>
    <p:extLst>
      <p:ext uri="{BB962C8B-B14F-4D97-AF65-F5344CB8AC3E}">
        <p14:creationId xmlns:p14="http://schemas.microsoft.com/office/powerpoint/2010/main" val="2266517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E2CA"/>
        </a:solidFill>
        <a:effectLst/>
      </p:bgPr>
    </p:bg>
    <p:spTree>
      <p:nvGrpSpPr>
        <p:cNvPr id="1" name=""/>
        <p:cNvGrpSpPr/>
        <p:nvPr/>
      </p:nvGrpSpPr>
      <p:grpSpPr>
        <a:xfrm>
          <a:off x="0" y="0"/>
          <a:ext cx="0" cy="0"/>
          <a:chOff x="0" y="0"/>
          <a:chExt cx="0" cy="0"/>
        </a:xfrm>
      </p:grpSpPr>
      <p:pic>
        <p:nvPicPr>
          <p:cNvPr id="55" name="Picture 8" descr="Download Colorful Kindergarten or Elementary School Classroom with Desks  and Toys Illustration for free">
            <a:extLst>
              <a:ext uri="{FF2B5EF4-FFF2-40B4-BE49-F238E27FC236}">
                <a16:creationId xmlns:a16="http://schemas.microsoft.com/office/drawing/2014/main" id="{920E5759-811B-299C-B086-73AE3EDC99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931D6D7-7184-B510-892C-B16A6922C533}"/>
              </a:ext>
            </a:extLst>
          </p:cNvPr>
          <p:cNvPicPr>
            <a:picLocks noChangeAspect="1"/>
          </p:cNvPicPr>
          <p:nvPr/>
        </p:nvPicPr>
        <p:blipFill>
          <a:blip r:embed="rId3"/>
          <a:stretch>
            <a:fillRect/>
          </a:stretch>
        </p:blipFill>
        <p:spPr>
          <a:xfrm>
            <a:off x="943798" y="98241"/>
            <a:ext cx="507979" cy="392965"/>
          </a:xfrm>
          <a:prstGeom prst="rect">
            <a:avLst/>
          </a:prstGeom>
        </p:spPr>
      </p:pic>
      <p:pic>
        <p:nvPicPr>
          <p:cNvPr id="5" name="Picture 4">
            <a:extLst>
              <a:ext uri="{FF2B5EF4-FFF2-40B4-BE49-F238E27FC236}">
                <a16:creationId xmlns:a16="http://schemas.microsoft.com/office/drawing/2014/main" id="{5560742F-C950-5C6A-99A2-91F1CB0C48FF}"/>
              </a:ext>
            </a:extLst>
          </p:cNvPr>
          <p:cNvPicPr>
            <a:picLocks noChangeAspect="1"/>
          </p:cNvPicPr>
          <p:nvPr/>
        </p:nvPicPr>
        <p:blipFill>
          <a:blip r:embed="rId4"/>
          <a:stretch>
            <a:fillRect/>
          </a:stretch>
        </p:blipFill>
        <p:spPr>
          <a:xfrm>
            <a:off x="931677" y="521435"/>
            <a:ext cx="526812" cy="408080"/>
          </a:xfrm>
          <a:prstGeom prst="rect">
            <a:avLst/>
          </a:prstGeom>
        </p:spPr>
      </p:pic>
      <p:grpSp>
        <p:nvGrpSpPr>
          <p:cNvPr id="11" name="Group 10">
            <a:extLst>
              <a:ext uri="{FF2B5EF4-FFF2-40B4-BE49-F238E27FC236}">
                <a16:creationId xmlns:a16="http://schemas.microsoft.com/office/drawing/2014/main" id="{EDC90A08-CBCB-5C4B-729F-23843980810C}"/>
              </a:ext>
            </a:extLst>
          </p:cNvPr>
          <p:cNvGrpSpPr/>
          <p:nvPr/>
        </p:nvGrpSpPr>
        <p:grpSpPr>
          <a:xfrm>
            <a:off x="-1867283" y="3429000"/>
            <a:ext cx="2563969" cy="3142867"/>
            <a:chOff x="-222075" y="1515060"/>
            <a:chExt cx="1726377" cy="1907225"/>
          </a:xfrm>
        </p:grpSpPr>
        <p:pic>
          <p:nvPicPr>
            <p:cNvPr id="12" name="Picture 11">
              <a:extLst>
                <a:ext uri="{FF2B5EF4-FFF2-40B4-BE49-F238E27FC236}">
                  <a16:creationId xmlns:a16="http://schemas.microsoft.com/office/drawing/2014/main" id="{EB9738C3-8D33-DC9C-D553-6AC2B1F3B0AF}"/>
                </a:ext>
              </a:extLst>
            </p:cNvPr>
            <p:cNvPicPr>
              <a:picLocks noChangeAspect="1"/>
            </p:cNvPicPr>
            <p:nvPr/>
          </p:nvPicPr>
          <p:blipFill>
            <a:blip r:embed="rId5"/>
            <a:stretch>
              <a:fillRect/>
            </a:stretch>
          </p:blipFill>
          <p:spPr>
            <a:xfrm>
              <a:off x="-222075" y="1515060"/>
              <a:ext cx="591363" cy="1816765"/>
            </a:xfrm>
            <a:prstGeom prst="rect">
              <a:avLst/>
            </a:prstGeom>
          </p:spPr>
        </p:pic>
        <p:pic>
          <p:nvPicPr>
            <p:cNvPr id="13" name="Picture 12">
              <a:extLst>
                <a:ext uri="{FF2B5EF4-FFF2-40B4-BE49-F238E27FC236}">
                  <a16:creationId xmlns:a16="http://schemas.microsoft.com/office/drawing/2014/main" id="{DD1CCB8D-80CF-26A1-DE39-8A87AD9AA378}"/>
                </a:ext>
              </a:extLst>
            </p:cNvPr>
            <p:cNvPicPr>
              <a:picLocks noChangeAspect="1"/>
            </p:cNvPicPr>
            <p:nvPr/>
          </p:nvPicPr>
          <p:blipFill>
            <a:blip r:embed="rId6"/>
            <a:stretch>
              <a:fillRect/>
            </a:stretch>
          </p:blipFill>
          <p:spPr>
            <a:xfrm>
              <a:off x="66854" y="2281929"/>
              <a:ext cx="1437448" cy="1140356"/>
            </a:xfrm>
            <a:prstGeom prst="rect">
              <a:avLst/>
            </a:prstGeom>
          </p:spPr>
        </p:pic>
      </p:grpSp>
      <p:pic>
        <p:nvPicPr>
          <p:cNvPr id="14" name="Picture 2" descr="Image result for clock vector">
            <a:extLst>
              <a:ext uri="{FF2B5EF4-FFF2-40B4-BE49-F238E27FC236}">
                <a16:creationId xmlns:a16="http://schemas.microsoft.com/office/drawing/2014/main" id="{AED7C64E-5B8B-F7B9-173C-7D4F53A2CAE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13" b="95540" l="958" r="99042"/>
                    </a14:imgEffect>
                  </a14:imgLayer>
                </a14:imgProps>
              </a:ext>
              <a:ext uri="{28A0092B-C50C-407E-A947-70E740481C1C}">
                <a14:useLocalDpi xmlns:a14="http://schemas.microsoft.com/office/drawing/2010/main" val="0"/>
              </a:ext>
            </a:extLst>
          </a:blip>
          <a:srcRect l="5387" t="6052" r="32407" b="4934"/>
          <a:stretch/>
        </p:blipFill>
        <p:spPr bwMode="auto">
          <a:xfrm>
            <a:off x="1912913" y="19363"/>
            <a:ext cx="836021" cy="81411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FFACAFBE-8BD1-ADDF-46BA-D1883CC7C2F5}"/>
              </a:ext>
            </a:extLst>
          </p:cNvPr>
          <p:cNvGrpSpPr/>
          <p:nvPr/>
        </p:nvGrpSpPr>
        <p:grpSpPr>
          <a:xfrm rot="21160786">
            <a:off x="2167969" y="363503"/>
            <a:ext cx="336000" cy="118759"/>
            <a:chOff x="8572500" y="4079960"/>
            <a:chExt cx="1490686" cy="526880"/>
          </a:xfrm>
        </p:grpSpPr>
        <p:cxnSp>
          <p:nvCxnSpPr>
            <p:cNvPr id="16" name="Straight Connector 15">
              <a:extLst>
                <a:ext uri="{FF2B5EF4-FFF2-40B4-BE49-F238E27FC236}">
                  <a16:creationId xmlns:a16="http://schemas.microsoft.com/office/drawing/2014/main" id="{9B0E50EC-871E-39AE-8DAA-EE2D1AF331F3}"/>
                </a:ext>
              </a:extLst>
            </p:cNvPr>
            <p:cNvCxnSpPr/>
            <p:nvPr/>
          </p:nvCxnSpPr>
          <p:spPr>
            <a:xfrm flipH="1">
              <a:off x="8572500" y="4343400"/>
              <a:ext cx="754381" cy="263440"/>
            </a:xfrm>
            <a:prstGeom prst="line">
              <a:avLst/>
            </a:prstGeom>
            <a:ln w="31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B2215180-2860-8997-E5B2-0C441F20D915}"/>
                </a:ext>
              </a:extLst>
            </p:cNvPr>
            <p:cNvCxnSpPr/>
            <p:nvPr/>
          </p:nvCxnSpPr>
          <p:spPr>
            <a:xfrm flipH="1">
              <a:off x="9308805" y="4079960"/>
              <a:ext cx="754381" cy="263440"/>
            </a:xfrm>
            <a:prstGeom prst="line">
              <a:avLst/>
            </a:prstGeom>
            <a:ln w="76200">
              <a:noFill/>
            </a:ln>
          </p:spPr>
          <p:style>
            <a:lnRef idx="3">
              <a:schemeClr val="accent2"/>
            </a:lnRef>
            <a:fillRef idx="0">
              <a:schemeClr val="accent2"/>
            </a:fillRef>
            <a:effectRef idx="2">
              <a:schemeClr val="accent2"/>
            </a:effectRef>
            <a:fontRef idx="minor">
              <a:schemeClr val="tx1"/>
            </a:fontRef>
          </p:style>
        </p:cxnSp>
      </p:grpSp>
      <p:grpSp>
        <p:nvGrpSpPr>
          <p:cNvPr id="18" name="Group 17">
            <a:extLst>
              <a:ext uri="{FF2B5EF4-FFF2-40B4-BE49-F238E27FC236}">
                <a16:creationId xmlns:a16="http://schemas.microsoft.com/office/drawing/2014/main" id="{8819ECCE-BECC-5346-2E04-9F2BD30BCD40}"/>
              </a:ext>
            </a:extLst>
          </p:cNvPr>
          <p:cNvGrpSpPr/>
          <p:nvPr/>
        </p:nvGrpSpPr>
        <p:grpSpPr>
          <a:xfrm rot="17234896">
            <a:off x="2106674" y="346328"/>
            <a:ext cx="462664" cy="153110"/>
            <a:chOff x="8572500" y="4079960"/>
            <a:chExt cx="1490686" cy="526880"/>
          </a:xfrm>
        </p:grpSpPr>
        <p:cxnSp>
          <p:nvCxnSpPr>
            <p:cNvPr id="19" name="Straight Connector 18">
              <a:extLst>
                <a:ext uri="{FF2B5EF4-FFF2-40B4-BE49-F238E27FC236}">
                  <a16:creationId xmlns:a16="http://schemas.microsoft.com/office/drawing/2014/main" id="{2401B246-9E1A-E2AB-49EB-D2A724932E7A}"/>
                </a:ext>
              </a:extLst>
            </p:cNvPr>
            <p:cNvCxnSpPr/>
            <p:nvPr/>
          </p:nvCxnSpPr>
          <p:spPr>
            <a:xfrm flipH="1">
              <a:off x="8572500" y="4343400"/>
              <a:ext cx="754381" cy="263440"/>
            </a:xfrm>
            <a:prstGeom prst="line">
              <a:avLst/>
            </a:prstGeom>
            <a:ln w="31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B5850AE6-77DC-634A-7AA7-F674EF887E36}"/>
                </a:ext>
              </a:extLst>
            </p:cNvPr>
            <p:cNvCxnSpPr/>
            <p:nvPr/>
          </p:nvCxnSpPr>
          <p:spPr>
            <a:xfrm flipH="1">
              <a:off x="9308805" y="4079960"/>
              <a:ext cx="754381" cy="263440"/>
            </a:xfrm>
            <a:prstGeom prst="line">
              <a:avLst/>
            </a:prstGeom>
            <a:ln w="76200">
              <a:noFill/>
            </a:ln>
          </p:spPr>
          <p:style>
            <a:lnRef idx="3">
              <a:schemeClr val="accent2"/>
            </a:lnRef>
            <a:fillRef idx="0">
              <a:schemeClr val="accent2"/>
            </a:fillRef>
            <a:effectRef idx="2">
              <a:schemeClr val="accent2"/>
            </a:effectRef>
            <a:fontRef idx="minor">
              <a:schemeClr val="tx1"/>
            </a:fontRef>
          </p:style>
        </p:cxnSp>
      </p:grpSp>
      <p:pic>
        <p:nvPicPr>
          <p:cNvPr id="49" name="Picture 48">
            <a:extLst>
              <a:ext uri="{FF2B5EF4-FFF2-40B4-BE49-F238E27FC236}">
                <a16:creationId xmlns:a16="http://schemas.microsoft.com/office/drawing/2014/main" id="{3639B7D7-4884-73E0-0B7B-C4D12462194D}"/>
              </a:ext>
            </a:extLst>
          </p:cNvPr>
          <p:cNvPicPr>
            <a:picLocks noChangeAspect="1"/>
          </p:cNvPicPr>
          <p:nvPr/>
        </p:nvPicPr>
        <p:blipFill>
          <a:blip r:embed="rId9"/>
          <a:stretch>
            <a:fillRect/>
          </a:stretch>
        </p:blipFill>
        <p:spPr>
          <a:xfrm>
            <a:off x="7693230" y="4933004"/>
            <a:ext cx="917717" cy="1572548"/>
          </a:xfrm>
          <a:prstGeom prst="rect">
            <a:avLst/>
          </a:prstGeom>
        </p:spPr>
      </p:pic>
      <p:grpSp>
        <p:nvGrpSpPr>
          <p:cNvPr id="50" name="Group 49">
            <a:extLst>
              <a:ext uri="{FF2B5EF4-FFF2-40B4-BE49-F238E27FC236}">
                <a16:creationId xmlns:a16="http://schemas.microsoft.com/office/drawing/2014/main" id="{1EFB4EA9-BF37-E12C-3F28-4C1E84BDA126}"/>
              </a:ext>
            </a:extLst>
          </p:cNvPr>
          <p:cNvGrpSpPr/>
          <p:nvPr/>
        </p:nvGrpSpPr>
        <p:grpSpPr>
          <a:xfrm>
            <a:off x="12481679" y="3764130"/>
            <a:ext cx="1891840" cy="2498796"/>
            <a:chOff x="7625455" y="3245600"/>
            <a:chExt cx="1304609" cy="1758537"/>
          </a:xfrm>
        </p:grpSpPr>
        <p:pic>
          <p:nvPicPr>
            <p:cNvPr id="51" name="Picture 50">
              <a:extLst>
                <a:ext uri="{FF2B5EF4-FFF2-40B4-BE49-F238E27FC236}">
                  <a16:creationId xmlns:a16="http://schemas.microsoft.com/office/drawing/2014/main" id="{E8E353CE-6FA4-221B-F63A-19EFF1BC6D09}"/>
                </a:ext>
              </a:extLst>
            </p:cNvPr>
            <p:cNvPicPr>
              <a:picLocks noChangeAspect="1"/>
            </p:cNvPicPr>
            <p:nvPr/>
          </p:nvPicPr>
          <p:blipFill>
            <a:blip r:embed="rId10"/>
            <a:stretch>
              <a:fillRect/>
            </a:stretch>
          </p:blipFill>
          <p:spPr>
            <a:xfrm>
              <a:off x="7625455" y="3748572"/>
              <a:ext cx="519480" cy="892856"/>
            </a:xfrm>
            <a:prstGeom prst="rect">
              <a:avLst/>
            </a:prstGeom>
          </p:spPr>
        </p:pic>
        <p:pic>
          <p:nvPicPr>
            <p:cNvPr id="52" name="Picture 51">
              <a:extLst>
                <a:ext uri="{FF2B5EF4-FFF2-40B4-BE49-F238E27FC236}">
                  <a16:creationId xmlns:a16="http://schemas.microsoft.com/office/drawing/2014/main" id="{E31C38E5-CA52-7F65-819A-88803601183A}"/>
                </a:ext>
              </a:extLst>
            </p:cNvPr>
            <p:cNvPicPr>
              <a:picLocks noChangeAspect="1"/>
            </p:cNvPicPr>
            <p:nvPr/>
          </p:nvPicPr>
          <p:blipFill>
            <a:blip r:embed="rId11"/>
            <a:stretch>
              <a:fillRect/>
            </a:stretch>
          </p:blipFill>
          <p:spPr>
            <a:xfrm>
              <a:off x="8002898" y="3245600"/>
              <a:ext cx="927166" cy="1758537"/>
            </a:xfrm>
            <a:prstGeom prst="rect">
              <a:avLst/>
            </a:prstGeom>
          </p:spPr>
        </p:pic>
      </p:grpSp>
      <p:sp>
        <p:nvSpPr>
          <p:cNvPr id="53" name="Flowchart: Alternate Process 52">
            <a:extLst>
              <a:ext uri="{FF2B5EF4-FFF2-40B4-BE49-F238E27FC236}">
                <a16:creationId xmlns:a16="http://schemas.microsoft.com/office/drawing/2014/main" id="{2D982ECD-BC5B-7573-1595-6BB0BA178B16}"/>
              </a:ext>
            </a:extLst>
          </p:cNvPr>
          <p:cNvSpPr/>
          <p:nvPr/>
        </p:nvSpPr>
        <p:spPr>
          <a:xfrm>
            <a:off x="871919" y="1176117"/>
            <a:ext cx="4839219" cy="1043289"/>
          </a:xfrm>
          <a:prstGeom prst="flowChartAlternateProcess">
            <a:avLst/>
          </a:prstGeom>
          <a:solidFill>
            <a:schemeClr val="bg1"/>
          </a:solidFill>
          <a:ln w="38100">
            <a:solidFill>
              <a:srgbClr val="9D98B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tx1"/>
                </a:solidFill>
                <a:effectLst/>
                <a:uLnTx/>
                <a:uFillTx/>
              </a:rPr>
              <a:t>FSD staff should check each room for any additional students requiring a meal</a:t>
            </a:r>
          </a:p>
        </p:txBody>
      </p:sp>
      <p:sp>
        <p:nvSpPr>
          <p:cNvPr id="54" name="Flowchart: Alternate Process 53">
            <a:extLst>
              <a:ext uri="{FF2B5EF4-FFF2-40B4-BE49-F238E27FC236}">
                <a16:creationId xmlns:a16="http://schemas.microsoft.com/office/drawing/2014/main" id="{D655B53A-A9AC-89CE-086E-1AC48AAE839C}"/>
              </a:ext>
            </a:extLst>
          </p:cNvPr>
          <p:cNvSpPr/>
          <p:nvPr/>
        </p:nvSpPr>
        <p:spPr>
          <a:xfrm>
            <a:off x="7635390" y="1626981"/>
            <a:ext cx="3629510" cy="1580586"/>
          </a:xfrm>
          <a:prstGeom prst="flowChartAlternateProcess">
            <a:avLst/>
          </a:prstGeom>
          <a:solidFill>
            <a:schemeClr val="bg1"/>
          </a:solidFill>
          <a:ln w="38100">
            <a:solidFill>
              <a:srgbClr val="9D98B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rPr>
              <a:t>Unfortunately, students arriving after the approved service time may not be served</a:t>
            </a:r>
          </a:p>
        </p:txBody>
      </p:sp>
      <p:pic>
        <p:nvPicPr>
          <p:cNvPr id="56" name="Picture 55">
            <a:extLst>
              <a:ext uri="{FF2B5EF4-FFF2-40B4-BE49-F238E27FC236}">
                <a16:creationId xmlns:a16="http://schemas.microsoft.com/office/drawing/2014/main" id="{6B1D6A16-FB3E-81A3-9F94-8B1B7C4EDCD2}"/>
              </a:ext>
            </a:extLst>
          </p:cNvPr>
          <p:cNvPicPr>
            <a:picLocks noChangeAspect="1"/>
          </p:cNvPicPr>
          <p:nvPr/>
        </p:nvPicPr>
        <p:blipFill>
          <a:blip r:embed="rId12"/>
          <a:stretch>
            <a:fillRect/>
          </a:stretch>
        </p:blipFill>
        <p:spPr>
          <a:xfrm>
            <a:off x="5791957" y="4135834"/>
            <a:ext cx="917717" cy="1278787"/>
          </a:xfrm>
          <a:prstGeom prst="rect">
            <a:avLst/>
          </a:prstGeom>
        </p:spPr>
      </p:pic>
      <p:pic>
        <p:nvPicPr>
          <p:cNvPr id="57" name="Picture 56">
            <a:extLst>
              <a:ext uri="{FF2B5EF4-FFF2-40B4-BE49-F238E27FC236}">
                <a16:creationId xmlns:a16="http://schemas.microsoft.com/office/drawing/2014/main" id="{9939D193-2660-E72C-C7B4-F8CD0163CFD6}"/>
              </a:ext>
            </a:extLst>
          </p:cNvPr>
          <p:cNvPicPr>
            <a:picLocks noChangeAspect="1"/>
          </p:cNvPicPr>
          <p:nvPr/>
        </p:nvPicPr>
        <p:blipFill>
          <a:blip r:embed="rId13"/>
          <a:stretch>
            <a:fillRect/>
          </a:stretch>
        </p:blipFill>
        <p:spPr>
          <a:xfrm>
            <a:off x="3488280" y="4118823"/>
            <a:ext cx="778753" cy="1238741"/>
          </a:xfrm>
          <a:prstGeom prst="rect">
            <a:avLst/>
          </a:prstGeom>
        </p:spPr>
      </p:pic>
      <p:pic>
        <p:nvPicPr>
          <p:cNvPr id="58" name="Picture 57">
            <a:extLst>
              <a:ext uri="{FF2B5EF4-FFF2-40B4-BE49-F238E27FC236}">
                <a16:creationId xmlns:a16="http://schemas.microsoft.com/office/drawing/2014/main" id="{EFB95419-F24D-1929-5D71-753AE977B74F}"/>
              </a:ext>
            </a:extLst>
          </p:cNvPr>
          <p:cNvPicPr>
            <a:picLocks noChangeAspect="1"/>
          </p:cNvPicPr>
          <p:nvPr/>
        </p:nvPicPr>
        <p:blipFill>
          <a:blip r:embed="rId14"/>
          <a:stretch>
            <a:fillRect/>
          </a:stretch>
        </p:blipFill>
        <p:spPr>
          <a:xfrm>
            <a:off x="2069120" y="4600132"/>
            <a:ext cx="927844" cy="1478752"/>
          </a:xfrm>
          <a:prstGeom prst="rect">
            <a:avLst/>
          </a:prstGeom>
        </p:spPr>
      </p:pic>
      <p:pic>
        <p:nvPicPr>
          <p:cNvPr id="59" name="Picture 58">
            <a:extLst>
              <a:ext uri="{FF2B5EF4-FFF2-40B4-BE49-F238E27FC236}">
                <a16:creationId xmlns:a16="http://schemas.microsoft.com/office/drawing/2014/main" id="{5C608642-FDB8-CED1-6B32-C52A70C872C0}"/>
              </a:ext>
            </a:extLst>
          </p:cNvPr>
          <p:cNvPicPr>
            <a:picLocks noChangeAspect="1"/>
          </p:cNvPicPr>
          <p:nvPr/>
        </p:nvPicPr>
        <p:blipFill rotWithShape="1">
          <a:blip r:embed="rId15"/>
          <a:srcRect b="22240"/>
          <a:stretch/>
        </p:blipFill>
        <p:spPr>
          <a:xfrm>
            <a:off x="4706722" y="3764130"/>
            <a:ext cx="888899" cy="1716972"/>
          </a:xfrm>
          <a:prstGeom prst="rect">
            <a:avLst/>
          </a:prstGeom>
        </p:spPr>
      </p:pic>
      <p:pic>
        <p:nvPicPr>
          <p:cNvPr id="60" name="Picture 59">
            <a:extLst>
              <a:ext uri="{FF2B5EF4-FFF2-40B4-BE49-F238E27FC236}">
                <a16:creationId xmlns:a16="http://schemas.microsoft.com/office/drawing/2014/main" id="{1D6D93CA-8621-7C4B-106E-0509F8356D11}"/>
              </a:ext>
            </a:extLst>
          </p:cNvPr>
          <p:cNvPicPr>
            <a:picLocks noChangeAspect="1"/>
          </p:cNvPicPr>
          <p:nvPr/>
        </p:nvPicPr>
        <p:blipFill>
          <a:blip r:embed="rId16"/>
          <a:stretch>
            <a:fillRect/>
          </a:stretch>
        </p:blipFill>
        <p:spPr>
          <a:xfrm>
            <a:off x="2502092" y="5091720"/>
            <a:ext cx="4994802" cy="2117797"/>
          </a:xfrm>
          <a:prstGeom prst="rect">
            <a:avLst/>
          </a:prstGeom>
        </p:spPr>
      </p:pic>
      <p:grpSp>
        <p:nvGrpSpPr>
          <p:cNvPr id="61" name="Group 60">
            <a:extLst>
              <a:ext uri="{FF2B5EF4-FFF2-40B4-BE49-F238E27FC236}">
                <a16:creationId xmlns:a16="http://schemas.microsoft.com/office/drawing/2014/main" id="{873B347B-4DF0-007F-3D1C-E532A16D2322}"/>
              </a:ext>
            </a:extLst>
          </p:cNvPr>
          <p:cNvGrpSpPr/>
          <p:nvPr/>
        </p:nvGrpSpPr>
        <p:grpSpPr>
          <a:xfrm>
            <a:off x="5037391" y="5000981"/>
            <a:ext cx="905307" cy="828424"/>
            <a:chOff x="2393053" y="3904344"/>
            <a:chExt cx="869808" cy="684490"/>
          </a:xfrm>
        </p:grpSpPr>
        <p:pic>
          <p:nvPicPr>
            <p:cNvPr id="62" name="Picture 4" descr="Image result for banana vector" hidden="1">
              <a:extLst>
                <a:ext uri="{FF2B5EF4-FFF2-40B4-BE49-F238E27FC236}">
                  <a16:creationId xmlns:a16="http://schemas.microsoft.com/office/drawing/2014/main" id="{2E2DD0C3-07B6-9D7A-190D-766EB0D72D5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23290">
              <a:off x="2409602" y="4102726"/>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Image result for banana vector" hidden="1">
              <a:extLst>
                <a:ext uri="{FF2B5EF4-FFF2-40B4-BE49-F238E27FC236}">
                  <a16:creationId xmlns:a16="http://schemas.microsoft.com/office/drawing/2014/main" id="{C2671FFB-5450-2455-0930-D390830E5D8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23290">
              <a:off x="2562002" y="4255126"/>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Image result for banana vector">
              <a:extLst>
                <a:ext uri="{FF2B5EF4-FFF2-40B4-BE49-F238E27FC236}">
                  <a16:creationId xmlns:a16="http://schemas.microsoft.com/office/drawing/2014/main" id="{2EC6FD03-DB29-1006-BB0C-E3C9CFA8E47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23290">
              <a:off x="2562002" y="3904344"/>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Image result for banana vector">
              <a:extLst>
                <a:ext uri="{FF2B5EF4-FFF2-40B4-BE49-F238E27FC236}">
                  <a16:creationId xmlns:a16="http://schemas.microsoft.com/office/drawing/2014/main" id="{CF449FDF-C219-0938-AFA5-B3B436B33CF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23290">
              <a:off x="2393053" y="4218433"/>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Image result for banana vector">
              <a:extLst>
                <a:ext uri="{FF2B5EF4-FFF2-40B4-BE49-F238E27FC236}">
                  <a16:creationId xmlns:a16="http://schemas.microsoft.com/office/drawing/2014/main" id="{84C35FD5-17E8-8217-65A6-913A0705F49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23290">
              <a:off x="2641045" y="4197803"/>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Image result for banana vector">
              <a:extLst>
                <a:ext uri="{FF2B5EF4-FFF2-40B4-BE49-F238E27FC236}">
                  <a16:creationId xmlns:a16="http://schemas.microsoft.com/office/drawing/2014/main" id="{0C7992AE-AC4E-35D4-AAD1-90728A45776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23290">
              <a:off x="2450913" y="4122392"/>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Image result for banana vector">
              <a:extLst>
                <a:ext uri="{FF2B5EF4-FFF2-40B4-BE49-F238E27FC236}">
                  <a16:creationId xmlns:a16="http://schemas.microsoft.com/office/drawing/2014/main" id="{003CA616-9272-F97A-912E-214B504B688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23290">
              <a:off x="2418112" y="3928242"/>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Image result for banana vector">
              <a:extLst>
                <a:ext uri="{FF2B5EF4-FFF2-40B4-BE49-F238E27FC236}">
                  <a16:creationId xmlns:a16="http://schemas.microsoft.com/office/drawing/2014/main" id="{338BEFBC-AB4F-19BD-FCB7-14CBD7EC3CE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23290">
              <a:off x="2570512" y="4080641"/>
              <a:ext cx="621816" cy="33370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Image result for banana vector">
              <a:extLst>
                <a:ext uri="{FF2B5EF4-FFF2-40B4-BE49-F238E27FC236}">
                  <a16:creationId xmlns:a16="http://schemas.microsoft.com/office/drawing/2014/main" id="{B8D42075-1DD5-8FF0-9721-7C963CB8501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23290">
              <a:off x="2615986" y="4017200"/>
              <a:ext cx="621816" cy="333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1" name="Group 70">
            <a:extLst>
              <a:ext uri="{FF2B5EF4-FFF2-40B4-BE49-F238E27FC236}">
                <a16:creationId xmlns:a16="http://schemas.microsoft.com/office/drawing/2014/main" id="{86274D04-42E0-6F96-B130-7515BE472217}"/>
              </a:ext>
            </a:extLst>
          </p:cNvPr>
          <p:cNvGrpSpPr/>
          <p:nvPr/>
        </p:nvGrpSpPr>
        <p:grpSpPr>
          <a:xfrm>
            <a:off x="4620253" y="5103990"/>
            <a:ext cx="1011537" cy="802773"/>
            <a:chOff x="1980080" y="4007354"/>
            <a:chExt cx="971873" cy="663296"/>
          </a:xfrm>
        </p:grpSpPr>
        <p:pic>
          <p:nvPicPr>
            <p:cNvPr id="72" name="Picture 71" hidden="1">
              <a:extLst>
                <a:ext uri="{FF2B5EF4-FFF2-40B4-BE49-F238E27FC236}">
                  <a16:creationId xmlns:a16="http://schemas.microsoft.com/office/drawing/2014/main" id="{7553CE16-D632-06B8-C7E1-81D6EE119993}"/>
                </a:ext>
              </a:extLst>
            </p:cNvPr>
            <p:cNvPicPr>
              <a:picLocks noChangeAspect="1"/>
            </p:cNvPicPr>
            <p:nvPr/>
          </p:nvPicPr>
          <p:blipFill>
            <a:blip r:embed="rId18"/>
            <a:stretch>
              <a:fillRect/>
            </a:stretch>
          </p:blipFill>
          <p:spPr>
            <a:xfrm>
              <a:off x="1980080" y="4186602"/>
              <a:ext cx="372677" cy="331648"/>
            </a:xfrm>
            <a:prstGeom prst="rect">
              <a:avLst/>
            </a:prstGeom>
          </p:spPr>
        </p:pic>
        <p:pic>
          <p:nvPicPr>
            <p:cNvPr id="73" name="Picture 72">
              <a:extLst>
                <a:ext uri="{FF2B5EF4-FFF2-40B4-BE49-F238E27FC236}">
                  <a16:creationId xmlns:a16="http://schemas.microsoft.com/office/drawing/2014/main" id="{C817FEEF-BBE1-80B0-C63D-D5D4D1BD8505}"/>
                </a:ext>
              </a:extLst>
            </p:cNvPr>
            <p:cNvPicPr>
              <a:picLocks noChangeAspect="1"/>
            </p:cNvPicPr>
            <p:nvPr/>
          </p:nvPicPr>
          <p:blipFill>
            <a:blip r:embed="rId18"/>
            <a:stretch>
              <a:fillRect/>
            </a:stretch>
          </p:blipFill>
          <p:spPr>
            <a:xfrm>
              <a:off x="2132480" y="4339002"/>
              <a:ext cx="372677" cy="331648"/>
            </a:xfrm>
            <a:prstGeom prst="rect">
              <a:avLst/>
            </a:prstGeom>
          </p:spPr>
        </p:pic>
        <p:pic>
          <p:nvPicPr>
            <p:cNvPr id="74" name="Picture 73">
              <a:extLst>
                <a:ext uri="{FF2B5EF4-FFF2-40B4-BE49-F238E27FC236}">
                  <a16:creationId xmlns:a16="http://schemas.microsoft.com/office/drawing/2014/main" id="{FD747BD8-2FCE-41C0-A987-DEA1EB066B40}"/>
                </a:ext>
              </a:extLst>
            </p:cNvPr>
            <p:cNvPicPr>
              <a:picLocks noChangeAspect="1"/>
            </p:cNvPicPr>
            <p:nvPr/>
          </p:nvPicPr>
          <p:blipFill>
            <a:blip r:embed="rId18"/>
            <a:stretch>
              <a:fillRect/>
            </a:stretch>
          </p:blipFill>
          <p:spPr>
            <a:xfrm>
              <a:off x="2036189" y="4007354"/>
              <a:ext cx="372677" cy="331648"/>
            </a:xfrm>
            <a:prstGeom prst="rect">
              <a:avLst/>
            </a:prstGeom>
          </p:spPr>
        </p:pic>
        <p:pic>
          <p:nvPicPr>
            <p:cNvPr id="75" name="Picture 74">
              <a:extLst>
                <a:ext uri="{FF2B5EF4-FFF2-40B4-BE49-F238E27FC236}">
                  <a16:creationId xmlns:a16="http://schemas.microsoft.com/office/drawing/2014/main" id="{9B369817-F0F2-8E3F-47E9-B19C18F51984}"/>
                </a:ext>
              </a:extLst>
            </p:cNvPr>
            <p:cNvPicPr>
              <a:picLocks noChangeAspect="1"/>
            </p:cNvPicPr>
            <p:nvPr/>
          </p:nvPicPr>
          <p:blipFill>
            <a:blip r:embed="rId18"/>
            <a:stretch>
              <a:fillRect/>
            </a:stretch>
          </p:blipFill>
          <p:spPr>
            <a:xfrm>
              <a:off x="2579276" y="4053859"/>
              <a:ext cx="372677" cy="331648"/>
            </a:xfrm>
            <a:prstGeom prst="rect">
              <a:avLst/>
            </a:prstGeom>
          </p:spPr>
        </p:pic>
        <p:pic>
          <p:nvPicPr>
            <p:cNvPr id="76" name="Picture 75">
              <a:extLst>
                <a:ext uri="{FF2B5EF4-FFF2-40B4-BE49-F238E27FC236}">
                  <a16:creationId xmlns:a16="http://schemas.microsoft.com/office/drawing/2014/main" id="{A4399F9A-C395-2881-70C4-CDE3B7FEAF23}"/>
                </a:ext>
              </a:extLst>
            </p:cNvPr>
            <p:cNvPicPr>
              <a:picLocks noChangeAspect="1"/>
            </p:cNvPicPr>
            <p:nvPr/>
          </p:nvPicPr>
          <p:blipFill>
            <a:blip r:embed="rId18"/>
            <a:stretch>
              <a:fillRect/>
            </a:stretch>
          </p:blipFill>
          <p:spPr>
            <a:xfrm>
              <a:off x="2505157" y="4215574"/>
              <a:ext cx="372677" cy="331648"/>
            </a:xfrm>
            <a:prstGeom prst="rect">
              <a:avLst/>
            </a:prstGeom>
          </p:spPr>
        </p:pic>
        <p:pic>
          <p:nvPicPr>
            <p:cNvPr id="77" name="Picture 76">
              <a:extLst>
                <a:ext uri="{FF2B5EF4-FFF2-40B4-BE49-F238E27FC236}">
                  <a16:creationId xmlns:a16="http://schemas.microsoft.com/office/drawing/2014/main" id="{38581DFB-A480-286B-CB54-29891958C8DB}"/>
                </a:ext>
              </a:extLst>
            </p:cNvPr>
            <p:cNvPicPr>
              <a:picLocks noChangeAspect="1"/>
            </p:cNvPicPr>
            <p:nvPr/>
          </p:nvPicPr>
          <p:blipFill>
            <a:blip r:embed="rId18"/>
            <a:stretch>
              <a:fillRect/>
            </a:stretch>
          </p:blipFill>
          <p:spPr>
            <a:xfrm>
              <a:off x="2092299" y="4083310"/>
              <a:ext cx="372677" cy="331648"/>
            </a:xfrm>
            <a:prstGeom prst="rect">
              <a:avLst/>
            </a:prstGeom>
          </p:spPr>
        </p:pic>
        <p:pic>
          <p:nvPicPr>
            <p:cNvPr id="78" name="Picture 77">
              <a:extLst>
                <a:ext uri="{FF2B5EF4-FFF2-40B4-BE49-F238E27FC236}">
                  <a16:creationId xmlns:a16="http://schemas.microsoft.com/office/drawing/2014/main" id="{42D52A94-4D86-244F-1E17-A10685B22388}"/>
                </a:ext>
              </a:extLst>
            </p:cNvPr>
            <p:cNvPicPr>
              <a:picLocks noChangeAspect="1"/>
            </p:cNvPicPr>
            <p:nvPr/>
          </p:nvPicPr>
          <p:blipFill>
            <a:blip r:embed="rId18"/>
            <a:stretch>
              <a:fillRect/>
            </a:stretch>
          </p:blipFill>
          <p:spPr>
            <a:xfrm>
              <a:off x="2352757" y="4145842"/>
              <a:ext cx="372677" cy="331648"/>
            </a:xfrm>
            <a:prstGeom prst="rect">
              <a:avLst/>
            </a:prstGeom>
          </p:spPr>
        </p:pic>
        <p:pic>
          <p:nvPicPr>
            <p:cNvPr id="79" name="Picture 78">
              <a:extLst>
                <a:ext uri="{FF2B5EF4-FFF2-40B4-BE49-F238E27FC236}">
                  <a16:creationId xmlns:a16="http://schemas.microsoft.com/office/drawing/2014/main" id="{10BE8427-3E3F-05F7-A689-550D4A06A5AD}"/>
                </a:ext>
              </a:extLst>
            </p:cNvPr>
            <p:cNvPicPr>
              <a:picLocks noChangeAspect="1"/>
            </p:cNvPicPr>
            <p:nvPr/>
          </p:nvPicPr>
          <p:blipFill>
            <a:blip r:embed="rId18"/>
            <a:stretch>
              <a:fillRect/>
            </a:stretch>
          </p:blipFill>
          <p:spPr>
            <a:xfrm>
              <a:off x="2204518" y="4020778"/>
              <a:ext cx="372677" cy="331648"/>
            </a:xfrm>
            <a:prstGeom prst="rect">
              <a:avLst/>
            </a:prstGeom>
          </p:spPr>
        </p:pic>
      </p:grpSp>
      <p:grpSp>
        <p:nvGrpSpPr>
          <p:cNvPr id="80" name="Group 79">
            <a:extLst>
              <a:ext uri="{FF2B5EF4-FFF2-40B4-BE49-F238E27FC236}">
                <a16:creationId xmlns:a16="http://schemas.microsoft.com/office/drawing/2014/main" id="{9F0FE8F3-05F2-75A1-3845-837C703859C8}"/>
              </a:ext>
            </a:extLst>
          </p:cNvPr>
          <p:cNvGrpSpPr/>
          <p:nvPr/>
        </p:nvGrpSpPr>
        <p:grpSpPr>
          <a:xfrm>
            <a:off x="5194760" y="5267156"/>
            <a:ext cx="935072" cy="667516"/>
            <a:chOff x="2551589" y="4170519"/>
            <a:chExt cx="898406" cy="551539"/>
          </a:xfrm>
        </p:grpSpPr>
        <p:pic>
          <p:nvPicPr>
            <p:cNvPr id="81" name="Picture 80" hidden="1">
              <a:extLst>
                <a:ext uri="{FF2B5EF4-FFF2-40B4-BE49-F238E27FC236}">
                  <a16:creationId xmlns:a16="http://schemas.microsoft.com/office/drawing/2014/main" id="{5B90200D-4FDA-410D-2C6F-60B53954432F}"/>
                </a:ext>
              </a:extLst>
            </p:cNvPr>
            <p:cNvPicPr>
              <a:picLocks noChangeAspect="1"/>
            </p:cNvPicPr>
            <p:nvPr/>
          </p:nvPicPr>
          <p:blipFill>
            <a:blip r:embed="rId19"/>
            <a:stretch>
              <a:fillRect/>
            </a:stretch>
          </p:blipFill>
          <p:spPr>
            <a:xfrm rot="20573151">
              <a:off x="2551589" y="4363679"/>
              <a:ext cx="288806" cy="358379"/>
            </a:xfrm>
            <a:prstGeom prst="rect">
              <a:avLst/>
            </a:prstGeom>
          </p:spPr>
        </p:pic>
        <p:pic>
          <p:nvPicPr>
            <p:cNvPr id="82" name="Picture 81">
              <a:extLst>
                <a:ext uri="{FF2B5EF4-FFF2-40B4-BE49-F238E27FC236}">
                  <a16:creationId xmlns:a16="http://schemas.microsoft.com/office/drawing/2014/main" id="{1CDC29BC-1123-262A-4A2B-0DE291C56FF2}"/>
                </a:ext>
              </a:extLst>
            </p:cNvPr>
            <p:cNvPicPr>
              <a:picLocks noChangeAspect="1"/>
            </p:cNvPicPr>
            <p:nvPr/>
          </p:nvPicPr>
          <p:blipFill>
            <a:blip r:embed="rId19"/>
            <a:stretch>
              <a:fillRect/>
            </a:stretch>
          </p:blipFill>
          <p:spPr>
            <a:xfrm rot="20573151">
              <a:off x="2703989" y="4363679"/>
              <a:ext cx="288806" cy="358379"/>
            </a:xfrm>
            <a:prstGeom prst="rect">
              <a:avLst/>
            </a:prstGeom>
          </p:spPr>
        </p:pic>
        <p:pic>
          <p:nvPicPr>
            <p:cNvPr id="83" name="Picture 82">
              <a:extLst>
                <a:ext uri="{FF2B5EF4-FFF2-40B4-BE49-F238E27FC236}">
                  <a16:creationId xmlns:a16="http://schemas.microsoft.com/office/drawing/2014/main" id="{677AB4F3-6EDB-DE8C-179C-D10375269518}"/>
                </a:ext>
              </a:extLst>
            </p:cNvPr>
            <p:cNvPicPr>
              <a:picLocks noChangeAspect="1"/>
            </p:cNvPicPr>
            <p:nvPr/>
          </p:nvPicPr>
          <p:blipFill>
            <a:blip r:embed="rId19"/>
            <a:stretch>
              <a:fillRect/>
            </a:stretch>
          </p:blipFill>
          <p:spPr>
            <a:xfrm rot="20573151">
              <a:off x="2856389" y="4363679"/>
              <a:ext cx="288806" cy="358379"/>
            </a:xfrm>
            <a:prstGeom prst="rect">
              <a:avLst/>
            </a:prstGeom>
          </p:spPr>
        </p:pic>
        <p:pic>
          <p:nvPicPr>
            <p:cNvPr id="84" name="Picture 83">
              <a:extLst>
                <a:ext uri="{FF2B5EF4-FFF2-40B4-BE49-F238E27FC236}">
                  <a16:creationId xmlns:a16="http://schemas.microsoft.com/office/drawing/2014/main" id="{D7F9E449-D6E6-830E-2D49-16535CE0872E}"/>
                </a:ext>
              </a:extLst>
            </p:cNvPr>
            <p:cNvPicPr>
              <a:picLocks noChangeAspect="1"/>
            </p:cNvPicPr>
            <p:nvPr/>
          </p:nvPicPr>
          <p:blipFill>
            <a:blip r:embed="rId19"/>
            <a:stretch>
              <a:fillRect/>
            </a:stretch>
          </p:blipFill>
          <p:spPr>
            <a:xfrm rot="20573151">
              <a:off x="3008789" y="4363679"/>
              <a:ext cx="288806" cy="358379"/>
            </a:xfrm>
            <a:prstGeom prst="rect">
              <a:avLst/>
            </a:prstGeom>
          </p:spPr>
        </p:pic>
        <p:pic>
          <p:nvPicPr>
            <p:cNvPr id="85" name="Picture 84">
              <a:extLst>
                <a:ext uri="{FF2B5EF4-FFF2-40B4-BE49-F238E27FC236}">
                  <a16:creationId xmlns:a16="http://schemas.microsoft.com/office/drawing/2014/main" id="{E60D654F-E2C6-C9FC-C132-658447DD3CE3}"/>
                </a:ext>
              </a:extLst>
            </p:cNvPr>
            <p:cNvPicPr>
              <a:picLocks noChangeAspect="1"/>
            </p:cNvPicPr>
            <p:nvPr/>
          </p:nvPicPr>
          <p:blipFill>
            <a:blip r:embed="rId19"/>
            <a:stretch>
              <a:fillRect/>
            </a:stretch>
          </p:blipFill>
          <p:spPr>
            <a:xfrm rot="20573151">
              <a:off x="3161189" y="4363679"/>
              <a:ext cx="288806" cy="358379"/>
            </a:xfrm>
            <a:prstGeom prst="rect">
              <a:avLst/>
            </a:prstGeom>
          </p:spPr>
        </p:pic>
        <p:pic>
          <p:nvPicPr>
            <p:cNvPr id="86" name="Picture 85">
              <a:extLst>
                <a:ext uri="{FF2B5EF4-FFF2-40B4-BE49-F238E27FC236}">
                  <a16:creationId xmlns:a16="http://schemas.microsoft.com/office/drawing/2014/main" id="{956D2C41-0B48-8DC0-D761-4041EBAF571E}"/>
                </a:ext>
              </a:extLst>
            </p:cNvPr>
            <p:cNvPicPr>
              <a:picLocks noChangeAspect="1"/>
            </p:cNvPicPr>
            <p:nvPr/>
          </p:nvPicPr>
          <p:blipFill>
            <a:blip r:embed="rId19"/>
            <a:stretch>
              <a:fillRect/>
            </a:stretch>
          </p:blipFill>
          <p:spPr>
            <a:xfrm rot="20573151">
              <a:off x="3017196" y="4210918"/>
              <a:ext cx="288806" cy="358379"/>
            </a:xfrm>
            <a:prstGeom prst="rect">
              <a:avLst/>
            </a:prstGeom>
          </p:spPr>
        </p:pic>
        <p:pic>
          <p:nvPicPr>
            <p:cNvPr id="87" name="Picture 86">
              <a:extLst>
                <a:ext uri="{FF2B5EF4-FFF2-40B4-BE49-F238E27FC236}">
                  <a16:creationId xmlns:a16="http://schemas.microsoft.com/office/drawing/2014/main" id="{EF15D5C6-ED24-4D36-3A68-BAC655AF610C}"/>
                </a:ext>
              </a:extLst>
            </p:cNvPr>
            <p:cNvPicPr>
              <a:picLocks noChangeAspect="1"/>
            </p:cNvPicPr>
            <p:nvPr/>
          </p:nvPicPr>
          <p:blipFill>
            <a:blip r:embed="rId19"/>
            <a:stretch>
              <a:fillRect/>
            </a:stretch>
          </p:blipFill>
          <p:spPr>
            <a:xfrm rot="20573151">
              <a:off x="2859991" y="4170519"/>
              <a:ext cx="288806" cy="358379"/>
            </a:xfrm>
            <a:prstGeom prst="rect">
              <a:avLst/>
            </a:prstGeom>
          </p:spPr>
        </p:pic>
        <p:pic>
          <p:nvPicPr>
            <p:cNvPr id="88" name="Picture 87">
              <a:extLst>
                <a:ext uri="{FF2B5EF4-FFF2-40B4-BE49-F238E27FC236}">
                  <a16:creationId xmlns:a16="http://schemas.microsoft.com/office/drawing/2014/main" id="{EF602B99-71EC-C7A4-333B-B6502BEB53FF}"/>
                </a:ext>
              </a:extLst>
            </p:cNvPr>
            <p:cNvPicPr>
              <a:picLocks noChangeAspect="1"/>
            </p:cNvPicPr>
            <p:nvPr/>
          </p:nvPicPr>
          <p:blipFill>
            <a:blip r:embed="rId19"/>
            <a:stretch>
              <a:fillRect/>
            </a:stretch>
          </p:blipFill>
          <p:spPr>
            <a:xfrm rot="20573151">
              <a:off x="2634511" y="4170519"/>
              <a:ext cx="288806" cy="358379"/>
            </a:xfrm>
            <a:prstGeom prst="rect">
              <a:avLst/>
            </a:prstGeom>
          </p:spPr>
        </p:pic>
      </p:grpSp>
      <p:pic>
        <p:nvPicPr>
          <p:cNvPr id="89" name="Picture 88">
            <a:extLst>
              <a:ext uri="{FF2B5EF4-FFF2-40B4-BE49-F238E27FC236}">
                <a16:creationId xmlns:a16="http://schemas.microsoft.com/office/drawing/2014/main" id="{A45CE0D7-3BD3-B1B2-C975-4706797B921A}"/>
              </a:ext>
            </a:extLst>
          </p:cNvPr>
          <p:cNvPicPr>
            <a:picLocks noChangeAspect="1"/>
          </p:cNvPicPr>
          <p:nvPr/>
        </p:nvPicPr>
        <p:blipFill>
          <a:blip r:embed="rId20"/>
          <a:stretch>
            <a:fillRect/>
          </a:stretch>
        </p:blipFill>
        <p:spPr>
          <a:xfrm>
            <a:off x="3317479" y="5414621"/>
            <a:ext cx="897377" cy="296497"/>
          </a:xfrm>
          <a:prstGeom prst="rect">
            <a:avLst/>
          </a:prstGeom>
        </p:spPr>
      </p:pic>
      <p:pic>
        <p:nvPicPr>
          <p:cNvPr id="90" name="Picture 89">
            <a:extLst>
              <a:ext uri="{FF2B5EF4-FFF2-40B4-BE49-F238E27FC236}">
                <a16:creationId xmlns:a16="http://schemas.microsoft.com/office/drawing/2014/main" id="{3FC674D0-DC21-3E59-561C-5969DB717614}"/>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317479" y="5397645"/>
            <a:ext cx="897377" cy="296497"/>
          </a:xfrm>
          <a:prstGeom prst="rect">
            <a:avLst/>
          </a:prstGeom>
        </p:spPr>
      </p:pic>
      <p:pic>
        <p:nvPicPr>
          <p:cNvPr id="91" name="Picture 90">
            <a:extLst>
              <a:ext uri="{FF2B5EF4-FFF2-40B4-BE49-F238E27FC236}">
                <a16:creationId xmlns:a16="http://schemas.microsoft.com/office/drawing/2014/main" id="{C88B676F-B4EE-073C-8258-4E84B52B5723}"/>
              </a:ext>
            </a:extLst>
          </p:cNvPr>
          <p:cNvPicPr>
            <a:picLocks noChangeAspect="1"/>
          </p:cNvPicPr>
          <p:nvPr/>
        </p:nvPicPr>
        <p:blipFill>
          <a:blip r:embed="rId20"/>
          <a:stretch>
            <a:fillRect/>
          </a:stretch>
        </p:blipFill>
        <p:spPr>
          <a:xfrm>
            <a:off x="3778156" y="5108696"/>
            <a:ext cx="897377" cy="296497"/>
          </a:xfrm>
          <a:prstGeom prst="rect">
            <a:avLst/>
          </a:prstGeom>
        </p:spPr>
      </p:pic>
      <p:pic>
        <p:nvPicPr>
          <p:cNvPr id="92" name="Picture 91">
            <a:extLst>
              <a:ext uri="{FF2B5EF4-FFF2-40B4-BE49-F238E27FC236}">
                <a16:creationId xmlns:a16="http://schemas.microsoft.com/office/drawing/2014/main" id="{2519C05C-F29E-5704-08C9-8284D11F4170}"/>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778156" y="5091720"/>
            <a:ext cx="897377" cy="296497"/>
          </a:xfrm>
          <a:prstGeom prst="rect">
            <a:avLst/>
          </a:prstGeom>
        </p:spPr>
      </p:pic>
      <p:pic>
        <p:nvPicPr>
          <p:cNvPr id="93" name="Picture 92">
            <a:extLst>
              <a:ext uri="{FF2B5EF4-FFF2-40B4-BE49-F238E27FC236}">
                <a16:creationId xmlns:a16="http://schemas.microsoft.com/office/drawing/2014/main" id="{76B98CE2-4565-F583-5C92-72495D47DDA9}"/>
              </a:ext>
            </a:extLst>
          </p:cNvPr>
          <p:cNvPicPr>
            <a:picLocks noChangeAspect="1"/>
          </p:cNvPicPr>
          <p:nvPr/>
        </p:nvPicPr>
        <p:blipFill>
          <a:blip r:embed="rId20"/>
          <a:stretch>
            <a:fillRect/>
          </a:stretch>
        </p:blipFill>
        <p:spPr>
          <a:xfrm>
            <a:off x="3884219" y="5757659"/>
            <a:ext cx="897377" cy="296497"/>
          </a:xfrm>
          <a:prstGeom prst="rect">
            <a:avLst/>
          </a:prstGeom>
        </p:spPr>
      </p:pic>
      <p:pic>
        <p:nvPicPr>
          <p:cNvPr id="94" name="Picture 93">
            <a:extLst>
              <a:ext uri="{FF2B5EF4-FFF2-40B4-BE49-F238E27FC236}">
                <a16:creationId xmlns:a16="http://schemas.microsoft.com/office/drawing/2014/main" id="{65287003-C3AC-E211-0C2D-486031AEF50A}"/>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3884219" y="5740683"/>
            <a:ext cx="897377" cy="296497"/>
          </a:xfrm>
          <a:prstGeom prst="rect">
            <a:avLst/>
          </a:prstGeom>
        </p:spPr>
      </p:pic>
      <p:pic>
        <p:nvPicPr>
          <p:cNvPr id="95" name="Picture 94">
            <a:extLst>
              <a:ext uri="{FF2B5EF4-FFF2-40B4-BE49-F238E27FC236}">
                <a16:creationId xmlns:a16="http://schemas.microsoft.com/office/drawing/2014/main" id="{28B5EB51-681E-60E8-ADC7-00685EFFC587}"/>
              </a:ext>
            </a:extLst>
          </p:cNvPr>
          <p:cNvPicPr>
            <a:picLocks noChangeAspect="1"/>
          </p:cNvPicPr>
          <p:nvPr/>
        </p:nvPicPr>
        <p:blipFill>
          <a:blip r:embed="rId23"/>
          <a:stretch>
            <a:fillRect/>
          </a:stretch>
        </p:blipFill>
        <p:spPr>
          <a:xfrm>
            <a:off x="3254922" y="5374540"/>
            <a:ext cx="932276" cy="1597496"/>
          </a:xfrm>
          <a:prstGeom prst="rect">
            <a:avLst/>
          </a:prstGeom>
        </p:spPr>
      </p:pic>
      <p:pic>
        <p:nvPicPr>
          <p:cNvPr id="96" name="Picture 95">
            <a:extLst>
              <a:ext uri="{FF2B5EF4-FFF2-40B4-BE49-F238E27FC236}">
                <a16:creationId xmlns:a16="http://schemas.microsoft.com/office/drawing/2014/main" id="{D8A60672-E0AA-0E46-9AFE-F8DD859572F7}"/>
              </a:ext>
            </a:extLst>
          </p:cNvPr>
          <p:cNvPicPr>
            <a:picLocks noChangeAspect="1"/>
          </p:cNvPicPr>
          <p:nvPr/>
        </p:nvPicPr>
        <p:blipFill>
          <a:blip r:embed="rId20"/>
          <a:stretch>
            <a:fillRect/>
          </a:stretch>
        </p:blipFill>
        <p:spPr>
          <a:xfrm>
            <a:off x="4971009" y="5880150"/>
            <a:ext cx="897377" cy="296497"/>
          </a:xfrm>
          <a:prstGeom prst="rect">
            <a:avLst/>
          </a:prstGeom>
        </p:spPr>
      </p:pic>
      <p:pic>
        <p:nvPicPr>
          <p:cNvPr id="97" name="Picture 96">
            <a:extLst>
              <a:ext uri="{FF2B5EF4-FFF2-40B4-BE49-F238E27FC236}">
                <a16:creationId xmlns:a16="http://schemas.microsoft.com/office/drawing/2014/main" id="{9C579BB1-AA91-AF1F-19FF-B25AA401AB26}"/>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4971009" y="5863174"/>
            <a:ext cx="897377" cy="296497"/>
          </a:xfrm>
          <a:prstGeom prst="rect">
            <a:avLst/>
          </a:prstGeom>
        </p:spPr>
      </p:pic>
      <p:pic>
        <p:nvPicPr>
          <p:cNvPr id="98" name="Picture 97">
            <a:extLst>
              <a:ext uri="{FF2B5EF4-FFF2-40B4-BE49-F238E27FC236}">
                <a16:creationId xmlns:a16="http://schemas.microsoft.com/office/drawing/2014/main" id="{27389BD3-AC97-5F99-7043-061F00AF091A}"/>
              </a:ext>
            </a:extLst>
          </p:cNvPr>
          <p:cNvPicPr>
            <a:picLocks noChangeAspect="1"/>
          </p:cNvPicPr>
          <p:nvPr/>
        </p:nvPicPr>
        <p:blipFill>
          <a:blip r:embed="rId20"/>
          <a:stretch>
            <a:fillRect/>
          </a:stretch>
        </p:blipFill>
        <p:spPr>
          <a:xfrm>
            <a:off x="6116729" y="5706488"/>
            <a:ext cx="897377" cy="296497"/>
          </a:xfrm>
          <a:prstGeom prst="rect">
            <a:avLst/>
          </a:prstGeom>
        </p:spPr>
      </p:pic>
      <p:pic>
        <p:nvPicPr>
          <p:cNvPr id="99" name="Picture 98">
            <a:extLst>
              <a:ext uri="{FF2B5EF4-FFF2-40B4-BE49-F238E27FC236}">
                <a16:creationId xmlns:a16="http://schemas.microsoft.com/office/drawing/2014/main" id="{F289DCBF-5D57-6923-7C31-C3780695A38C}"/>
              </a:ext>
            </a:extLst>
          </p:cNvPr>
          <p:cNvPicPr>
            <a:picLocks noChangeAspect="1"/>
          </p:cNvPicPr>
          <p:nvPr/>
        </p:nvPicPr>
        <p:blipFill>
          <a:blip r:embed="rId20"/>
          <a:stretch>
            <a:fillRect/>
          </a:stretch>
        </p:blipFill>
        <p:spPr>
          <a:xfrm>
            <a:off x="6507061" y="5367248"/>
            <a:ext cx="897377" cy="296497"/>
          </a:xfrm>
          <a:prstGeom prst="rect">
            <a:avLst/>
          </a:prstGeom>
        </p:spPr>
      </p:pic>
      <p:pic>
        <p:nvPicPr>
          <p:cNvPr id="100" name="Picture 99">
            <a:extLst>
              <a:ext uri="{FF2B5EF4-FFF2-40B4-BE49-F238E27FC236}">
                <a16:creationId xmlns:a16="http://schemas.microsoft.com/office/drawing/2014/main" id="{4E822CF7-9191-D32C-D79A-4AFC8B14CE23}"/>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6507061" y="5350272"/>
            <a:ext cx="897377" cy="296497"/>
          </a:xfrm>
          <a:prstGeom prst="rect">
            <a:avLst/>
          </a:prstGeom>
        </p:spPr>
      </p:pic>
      <p:pic>
        <p:nvPicPr>
          <p:cNvPr id="101" name="Picture 100">
            <a:extLst>
              <a:ext uri="{FF2B5EF4-FFF2-40B4-BE49-F238E27FC236}">
                <a16:creationId xmlns:a16="http://schemas.microsoft.com/office/drawing/2014/main" id="{826297DB-EAB9-C669-5E69-8B70774AA83A}"/>
              </a:ext>
            </a:extLst>
          </p:cNvPr>
          <p:cNvPicPr>
            <a:picLocks noChangeAspect="1"/>
          </p:cNvPicPr>
          <p:nvPr/>
        </p:nvPicPr>
        <p:blipFill>
          <a:blip r:embed="rId20"/>
          <a:stretch>
            <a:fillRect/>
          </a:stretch>
        </p:blipFill>
        <p:spPr>
          <a:xfrm>
            <a:off x="5765599" y="5129134"/>
            <a:ext cx="897377" cy="296497"/>
          </a:xfrm>
          <a:prstGeom prst="rect">
            <a:avLst/>
          </a:prstGeom>
        </p:spPr>
      </p:pic>
      <p:pic>
        <p:nvPicPr>
          <p:cNvPr id="102" name="Picture 101">
            <a:extLst>
              <a:ext uri="{FF2B5EF4-FFF2-40B4-BE49-F238E27FC236}">
                <a16:creationId xmlns:a16="http://schemas.microsoft.com/office/drawing/2014/main" id="{1CCA038D-914F-AA28-B40C-3F4234F5F057}"/>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0" b="98404" l="0" r="100000">
                        <a14:backgroundMark x1="9315" y1="4255" x2="93146" y2="3191"/>
                        <a14:backgroundMark x1="95958" y1="2660" x2="95958" y2="2660"/>
                        <a14:backgroundMark x1="3339" y1="1596" x2="3339" y2="1596"/>
                      </a14:backgroundRemoval>
                    </a14:imgEffect>
                  </a14:imgLayer>
                </a14:imgProps>
              </a:ext>
            </a:extLst>
          </a:blip>
          <a:stretch>
            <a:fillRect/>
          </a:stretch>
        </p:blipFill>
        <p:spPr>
          <a:xfrm>
            <a:off x="5765599" y="5112158"/>
            <a:ext cx="897377" cy="296497"/>
          </a:xfrm>
          <a:prstGeom prst="rect">
            <a:avLst/>
          </a:prstGeom>
        </p:spPr>
      </p:pic>
      <p:pic>
        <p:nvPicPr>
          <p:cNvPr id="103" name="Picture 102">
            <a:extLst>
              <a:ext uri="{FF2B5EF4-FFF2-40B4-BE49-F238E27FC236}">
                <a16:creationId xmlns:a16="http://schemas.microsoft.com/office/drawing/2014/main" id="{A1EFE09B-4682-15B5-0130-A9F12E97DFFF}"/>
              </a:ext>
            </a:extLst>
          </p:cNvPr>
          <p:cNvPicPr>
            <a:picLocks noChangeAspect="1"/>
          </p:cNvPicPr>
          <p:nvPr/>
        </p:nvPicPr>
        <p:blipFill>
          <a:blip r:embed="rId24"/>
          <a:stretch>
            <a:fillRect/>
          </a:stretch>
        </p:blipFill>
        <p:spPr>
          <a:xfrm>
            <a:off x="6130383" y="5449396"/>
            <a:ext cx="857532" cy="1456020"/>
          </a:xfrm>
          <a:prstGeom prst="rect">
            <a:avLst/>
          </a:prstGeom>
        </p:spPr>
      </p:pic>
    </p:spTree>
    <p:extLst>
      <p:ext uri="{BB962C8B-B14F-4D97-AF65-F5344CB8AC3E}">
        <p14:creationId xmlns:p14="http://schemas.microsoft.com/office/powerpoint/2010/main" val="274251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1200000">
                                      <p:cBhvr>
                                        <p:cTn id="6" dur="9000" fill="hold"/>
                                        <p:tgtEl>
                                          <p:spTgt spid="15"/>
                                        </p:tgtEl>
                                        <p:attrNameLst>
                                          <p:attrName>r</p:attrName>
                                        </p:attrNameLst>
                                      </p:cBhvr>
                                    </p:animRot>
                                  </p:childTnLst>
                                </p:cTn>
                              </p:par>
                              <p:par>
                                <p:cTn id="7" presetID="8" presetClass="emph" presetSubtype="0" fill="hold" nodeType="withEffect">
                                  <p:stCondLst>
                                    <p:cond delay="0"/>
                                  </p:stCondLst>
                                  <p:childTnLst>
                                    <p:animRot by="11400000">
                                      <p:cBhvr>
                                        <p:cTn id="8" dur="9000" fill="hold"/>
                                        <p:tgtEl>
                                          <p:spTgt spid="18"/>
                                        </p:tgtEl>
                                        <p:attrNameLst>
                                          <p:attrName>r</p:attrName>
                                        </p:attrNameLst>
                                      </p:cBhvr>
                                    </p:animRot>
                                  </p:childTnLst>
                                </p:cTn>
                              </p:par>
                              <p:par>
                                <p:cTn id="9" presetID="42" presetClass="path" presetSubtype="0" accel="50000" decel="50000" fill="hold" nodeType="withEffect">
                                  <p:stCondLst>
                                    <p:cond delay="0"/>
                                  </p:stCondLst>
                                  <p:childTnLst>
                                    <p:animMotion origin="layout" path="M -3.33333E-6 3.33333E-6 L 0.17357 -0.00533 " pathEditMode="relative" rAng="0" ptsTypes="AA">
                                      <p:cBhvr>
                                        <p:cTn id="10" dur="1000" fill="hold"/>
                                        <p:tgtEl>
                                          <p:spTgt spid="11"/>
                                        </p:tgtEl>
                                        <p:attrNameLst>
                                          <p:attrName>ppt_x</p:attrName>
                                          <p:attrName>ppt_y</p:attrName>
                                        </p:attrNameLst>
                                      </p:cBhvr>
                                      <p:rCtr x="8672" y="-278"/>
                                    </p:animMotion>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42" presetClass="path" presetSubtype="0" accel="50000" decel="50000" fill="hold" nodeType="withEffect">
                                  <p:stCondLst>
                                    <p:cond delay="2900"/>
                                  </p:stCondLst>
                                  <p:childTnLst>
                                    <p:animMotion origin="layout" path="M 0.17357 -0.00533 L -3.33333E-6 3.33333E-6 " pathEditMode="relative" rAng="0" ptsTypes="AA">
                                      <p:cBhvr>
                                        <p:cTn id="14" dur="1000" fill="hold"/>
                                        <p:tgtEl>
                                          <p:spTgt spid="11"/>
                                        </p:tgtEl>
                                        <p:attrNameLst>
                                          <p:attrName>ppt_x</p:attrName>
                                          <p:attrName>ppt_y</p:attrName>
                                        </p:attrNameLst>
                                      </p:cBhvr>
                                      <p:rCtr x="-8685" y="255"/>
                                    </p:animMotion>
                                  </p:childTnLst>
                                </p:cTn>
                              </p:par>
                              <p:par>
                                <p:cTn id="15" presetID="1" presetClass="exit" presetSubtype="0" fill="hold" grpId="1" nodeType="withEffect">
                                  <p:stCondLst>
                                    <p:cond delay="2900"/>
                                  </p:stCondLst>
                                  <p:childTnLst>
                                    <p:set>
                                      <p:cBhvr>
                                        <p:cTn id="16" dur="1" fill="hold">
                                          <p:stCondLst>
                                            <p:cond delay="0"/>
                                          </p:stCondLst>
                                        </p:cTn>
                                        <p:tgtEl>
                                          <p:spTgt spid="53"/>
                                        </p:tgtEl>
                                        <p:attrNameLst>
                                          <p:attrName>style.visibility</p:attrName>
                                        </p:attrNameLst>
                                      </p:cBhvr>
                                      <p:to>
                                        <p:strVal val="hidden"/>
                                      </p:to>
                                    </p:set>
                                  </p:childTnLst>
                                </p:cTn>
                              </p:par>
                              <p:par>
                                <p:cTn id="17" presetID="42" presetClass="path" presetSubtype="0" accel="50000" decel="50000" fill="hold" nodeType="withEffect">
                                  <p:stCondLst>
                                    <p:cond delay="5200"/>
                                  </p:stCondLst>
                                  <p:childTnLst>
                                    <p:animMotion origin="layout" path="M -3.33333E-6 3.33333E-6 L 0.17357 -0.00533 " pathEditMode="relative" rAng="0" ptsTypes="AA">
                                      <p:cBhvr>
                                        <p:cTn id="18" dur="1000" fill="hold"/>
                                        <p:tgtEl>
                                          <p:spTgt spid="11"/>
                                        </p:tgtEl>
                                        <p:attrNameLst>
                                          <p:attrName>ppt_x</p:attrName>
                                          <p:attrName>ppt_y</p:attrName>
                                        </p:attrNameLst>
                                      </p:cBhvr>
                                      <p:rCtr x="8672" y="-278"/>
                                    </p:animMotion>
                                  </p:childTnLst>
                                </p:cTn>
                              </p:par>
                              <p:par>
                                <p:cTn id="19" presetID="42" presetClass="path" presetSubtype="0" accel="50000" decel="50000" fill="hold" nodeType="withEffect">
                                  <p:stCondLst>
                                    <p:cond delay="8000"/>
                                  </p:stCondLst>
                                  <p:childTnLst>
                                    <p:animMotion origin="layout" path="M 0.17357 -0.00533 L -3.33333E-6 3.33333E-6 " pathEditMode="relative" rAng="0" ptsTypes="AA">
                                      <p:cBhvr>
                                        <p:cTn id="20" dur="1000" fill="hold"/>
                                        <p:tgtEl>
                                          <p:spTgt spid="11"/>
                                        </p:tgtEl>
                                        <p:attrNameLst>
                                          <p:attrName>ppt_x</p:attrName>
                                          <p:attrName>ppt_y</p:attrName>
                                        </p:attrNameLst>
                                      </p:cBhvr>
                                      <p:rCtr x="-8685" y="255"/>
                                    </p:animMotion>
                                  </p:childTnLst>
                                </p:cTn>
                              </p:par>
                              <p:par>
                                <p:cTn id="21" presetID="1" presetClass="entr" presetSubtype="0" fill="hold" grpId="0" nodeType="withEffect">
                                  <p:stCondLst>
                                    <p:cond delay="8000"/>
                                  </p:stCondLst>
                                  <p:childTnLst>
                                    <p:set>
                                      <p:cBhvr>
                                        <p:cTn id="22" dur="1" fill="hold">
                                          <p:stCondLst>
                                            <p:cond delay="0"/>
                                          </p:stCondLst>
                                        </p:cTn>
                                        <p:tgtEl>
                                          <p:spTgt spid="54"/>
                                        </p:tgtEl>
                                        <p:attrNameLst>
                                          <p:attrName>style.visibility</p:attrName>
                                        </p:attrNameLst>
                                      </p:cBhvr>
                                      <p:to>
                                        <p:strVal val="visible"/>
                                      </p:to>
                                    </p:set>
                                  </p:childTnLst>
                                </p:cTn>
                              </p:par>
                              <p:par>
                                <p:cTn id="23" presetID="0" presetClass="path" presetSubtype="0" accel="50000" decel="50000" fill="hold" nodeType="withEffect">
                                  <p:stCondLst>
                                    <p:cond delay="8000"/>
                                  </p:stCondLst>
                                  <p:childTnLst>
                                    <p:animMotion origin="layout" path="M -2.08333E-6 1.48148E-6 L -0.29362 -0.01458 " pathEditMode="relative" rAng="0" ptsTypes="AA">
                                      <p:cBhvr>
                                        <p:cTn id="24" dur="1000" fill="hold"/>
                                        <p:tgtEl>
                                          <p:spTgt spid="50"/>
                                        </p:tgtEl>
                                        <p:attrNameLst>
                                          <p:attrName>ppt_x</p:attrName>
                                          <p:attrName>ppt_y</p:attrName>
                                        </p:attrNameLst>
                                      </p:cBhvr>
                                      <p:rCtr x="-14687" y="-741"/>
                                    </p:animMotion>
                                  </p:childTnLst>
                                </p:cTn>
                              </p:par>
                              <p:par>
                                <p:cTn id="25" presetID="1"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5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E8150-0BA6-F990-5B63-2FB98B173AAA}"/>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Real World Service</a:t>
            </a:r>
          </a:p>
        </p:txBody>
      </p:sp>
      <p:sp>
        <p:nvSpPr>
          <p:cNvPr id="3" name="Content Placeholder 2">
            <a:extLst>
              <a:ext uri="{FF2B5EF4-FFF2-40B4-BE49-F238E27FC236}">
                <a16:creationId xmlns:a16="http://schemas.microsoft.com/office/drawing/2014/main" id="{EB8BB93B-374C-8171-9958-92C01EC3766B}"/>
              </a:ext>
            </a:extLst>
          </p:cNvPr>
          <p:cNvSpPr>
            <a:spLocks noGrp="1"/>
          </p:cNvSpPr>
          <p:nvPr>
            <p:ph idx="1"/>
          </p:nvPr>
        </p:nvSpPr>
        <p:spPr/>
        <p:txBody>
          <a:bodyPr/>
          <a:lstStyle/>
          <a:p>
            <a:pPr marL="0" indent="0">
              <a:buNone/>
            </a:pPr>
            <a:r>
              <a:rPr lang="en-US" dirty="0"/>
              <a:t>Interruptions and non-seated students are a reality of meal service for EECs. Food Service Staff should be familiar with the correct processes for serving meals when conditions are less than ideal.</a:t>
            </a:r>
          </a:p>
          <a:p>
            <a:pPr marL="0" indent="0">
              <a:spcAft>
                <a:spcPts val="1000"/>
              </a:spcAft>
              <a:buNone/>
            </a:pPr>
            <a:endParaRPr lang="en-US" sz="1000" dirty="0"/>
          </a:p>
          <a:p>
            <a:pPr marL="0" indent="0">
              <a:spcAft>
                <a:spcPts val="1000"/>
              </a:spcAft>
              <a:buNone/>
            </a:pPr>
            <a:r>
              <a:rPr lang="en-US" dirty="0"/>
              <a:t>Menu items cannot be left at the table at the time of service for: </a:t>
            </a:r>
          </a:p>
          <a:p>
            <a:pPr marL="630936" lvl="1" indent="-173736">
              <a:lnSpc>
                <a:spcPct val="100000"/>
              </a:lnSpc>
              <a:spcBef>
                <a:spcPts val="0"/>
              </a:spcBef>
            </a:pPr>
            <a:r>
              <a:rPr lang="en-US" sz="2800" dirty="0"/>
              <a:t>Students in the restroom</a:t>
            </a:r>
          </a:p>
          <a:p>
            <a:pPr marL="630936" lvl="1" indent="-173736">
              <a:lnSpc>
                <a:spcPct val="100000"/>
              </a:lnSpc>
              <a:spcBef>
                <a:spcPts val="0"/>
              </a:spcBef>
            </a:pPr>
            <a:r>
              <a:rPr lang="en-US" sz="2800" dirty="0"/>
              <a:t>Late arriving students</a:t>
            </a:r>
          </a:p>
          <a:p>
            <a:pPr marL="630936" lvl="1" indent="-173736">
              <a:lnSpc>
                <a:spcPct val="100000"/>
              </a:lnSpc>
              <a:spcBef>
                <a:spcPts val="0"/>
              </a:spcBef>
            </a:pPr>
            <a:r>
              <a:rPr lang="en-US" sz="2800" dirty="0"/>
              <a:t>Students playing and not seated</a:t>
            </a:r>
          </a:p>
          <a:p>
            <a:pPr marL="0" indent="0">
              <a:buNone/>
            </a:pPr>
            <a:endParaRPr lang="en-US" dirty="0"/>
          </a:p>
        </p:txBody>
      </p:sp>
    </p:spTree>
    <p:extLst>
      <p:ext uri="{BB962C8B-B14F-4D97-AF65-F5344CB8AC3E}">
        <p14:creationId xmlns:p14="http://schemas.microsoft.com/office/powerpoint/2010/main" val="816865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1B056B4F-CFC1-545A-A1DA-90398F3C26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FF7E24-B7D4-5E5B-7F83-F8A7C2520B5C}"/>
              </a:ext>
            </a:extLst>
          </p:cNvPr>
          <p:cNvSpPr>
            <a:spLocks noGrp="1"/>
          </p:cNvSpPr>
          <p:nvPr>
            <p:ph type="title"/>
          </p:nvPr>
        </p:nvSpPr>
        <p:spPr/>
        <p:txBody>
          <a:bodyPr>
            <a:normAutofit/>
          </a:bodyPr>
          <a:lstStyle/>
          <a:p>
            <a:r>
              <a:rPr kumimoji="0" lang="en-US" sz="5400" i="0" u="none" strike="noStrike" kern="1200" cap="none" spc="0" normalizeH="0" baseline="0" noProof="0" dirty="0">
                <a:ln>
                  <a:noFill/>
                </a:ln>
                <a:solidFill>
                  <a:srgbClr val="27C2B2"/>
                </a:solidFill>
                <a:effectLst/>
                <a:uLnTx/>
                <a:uFillTx/>
                <a:latin typeface="Bernard MT Condensed" panose="02050806060905020404" pitchFamily="18" charset="0"/>
                <a:cs typeface="Calibri" panose="020F0502020204030204" pitchFamily="34" charset="0"/>
              </a:rPr>
              <a:t>Claiming for Reimbursement</a:t>
            </a:r>
            <a:endParaRPr lang="en-US" sz="5400" dirty="0">
              <a:solidFill>
                <a:srgbClr val="27C2B2"/>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0E7BC635-6D0E-26AF-2CB4-FC39D5CED069}"/>
              </a:ext>
            </a:extLst>
          </p:cNvPr>
          <p:cNvSpPr>
            <a:spLocks noGrp="1"/>
          </p:cNvSpPr>
          <p:nvPr>
            <p:ph idx="1"/>
          </p:nvPr>
        </p:nvSpPr>
        <p:spPr>
          <a:xfrm>
            <a:off x="838200" y="1825625"/>
            <a:ext cx="10286992" cy="2352675"/>
          </a:xfrm>
        </p:spPr>
        <p:txBody>
          <a:bodyPr/>
          <a:lstStyle/>
          <a:p>
            <a:pPr marL="0" marR="0" lvl="0" indent="0" algn="l" defTabSz="914400" rtl="0" eaLnBrk="1" fontAlgn="auto" latinLnBrk="0" hangingPunct="1">
              <a:lnSpc>
                <a:spcPct val="90000"/>
              </a:lnSpc>
              <a:spcBef>
                <a:spcPts val="50"/>
              </a:spcBef>
              <a:spcAft>
                <a:spcPts val="50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ea typeface="+mn-ea"/>
                <a:cs typeface="+mn-cs"/>
              </a:rPr>
              <a:t>FSD collects claiming information from Newton FOH. There are two key areas in Post Operating Day that must be filled out to claim EEC meals:</a:t>
            </a:r>
          </a:p>
          <a:p>
            <a:pPr marL="912812" lvl="2" indent="-342900">
              <a:defRPr/>
            </a:pPr>
            <a:r>
              <a:rPr lang="en-US" sz="2800" dirty="0">
                <a:solidFill>
                  <a:srgbClr val="000000"/>
                </a:solidFill>
              </a:rPr>
              <a:t>Misc Counts</a:t>
            </a:r>
          </a:p>
          <a:p>
            <a:pPr marL="912812" lvl="2" indent="-342900">
              <a:defRPr/>
            </a:pPr>
            <a:r>
              <a:rPr lang="en-US" sz="2800" dirty="0">
                <a:solidFill>
                  <a:srgbClr val="000000"/>
                </a:solidFill>
              </a:rPr>
              <a:t>Daily Figures</a:t>
            </a:r>
          </a:p>
          <a:p>
            <a:pPr marL="912812" lvl="2" indent="-342900">
              <a:defRPr/>
            </a:pPr>
            <a:endParaRPr lang="en-US" dirty="0"/>
          </a:p>
        </p:txBody>
      </p:sp>
      <p:pic>
        <p:nvPicPr>
          <p:cNvPr id="5" name="Picture 4">
            <a:extLst>
              <a:ext uri="{FF2B5EF4-FFF2-40B4-BE49-F238E27FC236}">
                <a16:creationId xmlns:a16="http://schemas.microsoft.com/office/drawing/2014/main" id="{89A3B929-2E53-E07A-1E32-3802E93AD7D3}"/>
              </a:ext>
            </a:extLst>
          </p:cNvPr>
          <p:cNvPicPr>
            <a:picLocks noChangeAspect="1"/>
          </p:cNvPicPr>
          <p:nvPr/>
        </p:nvPicPr>
        <p:blipFill>
          <a:blip r:embed="rId2"/>
          <a:stretch>
            <a:fillRect/>
          </a:stretch>
        </p:blipFill>
        <p:spPr>
          <a:xfrm>
            <a:off x="838200" y="5413375"/>
            <a:ext cx="10286992" cy="550679"/>
          </a:xfrm>
          <a:prstGeom prst="rect">
            <a:avLst/>
          </a:prstGeom>
        </p:spPr>
      </p:pic>
      <p:pic>
        <p:nvPicPr>
          <p:cNvPr id="7" name="Picture 6">
            <a:extLst>
              <a:ext uri="{FF2B5EF4-FFF2-40B4-BE49-F238E27FC236}">
                <a16:creationId xmlns:a16="http://schemas.microsoft.com/office/drawing/2014/main" id="{08602837-34EC-1BF3-45D9-A4820DA5D65C}"/>
              </a:ext>
            </a:extLst>
          </p:cNvPr>
          <p:cNvPicPr>
            <a:picLocks noChangeAspect="1"/>
          </p:cNvPicPr>
          <p:nvPr/>
        </p:nvPicPr>
        <p:blipFill>
          <a:blip r:embed="rId3"/>
          <a:stretch>
            <a:fillRect/>
          </a:stretch>
        </p:blipFill>
        <p:spPr>
          <a:xfrm>
            <a:off x="838200" y="4313237"/>
            <a:ext cx="10286992" cy="685800"/>
          </a:xfrm>
          <a:prstGeom prst="rect">
            <a:avLst/>
          </a:prstGeom>
        </p:spPr>
      </p:pic>
      <p:sp>
        <p:nvSpPr>
          <p:cNvPr id="8" name="Rectangle 7">
            <a:extLst>
              <a:ext uri="{FF2B5EF4-FFF2-40B4-BE49-F238E27FC236}">
                <a16:creationId xmlns:a16="http://schemas.microsoft.com/office/drawing/2014/main" id="{4FBD1CC2-001C-326F-2E02-0E7EE2A06826}"/>
              </a:ext>
            </a:extLst>
          </p:cNvPr>
          <p:cNvSpPr/>
          <p:nvPr/>
        </p:nvSpPr>
        <p:spPr>
          <a:xfrm>
            <a:off x="2347425" y="5345814"/>
            <a:ext cx="1818171" cy="6858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8BDC81-B03E-EEF9-52EA-CF3CF7C433E5}"/>
              </a:ext>
            </a:extLst>
          </p:cNvPr>
          <p:cNvSpPr/>
          <p:nvPr/>
        </p:nvSpPr>
        <p:spPr>
          <a:xfrm>
            <a:off x="7821125" y="4313237"/>
            <a:ext cx="1818171" cy="6858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51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2EB59F21-1FB5-824A-3769-C8DCAA021326}"/>
            </a:ext>
          </a:extLst>
        </p:cNvPr>
        <p:cNvGrpSpPr/>
        <p:nvPr/>
      </p:nvGrpSpPr>
      <p:grpSpPr>
        <a:xfrm>
          <a:off x="0" y="0"/>
          <a:ext cx="0" cy="0"/>
          <a:chOff x="0" y="0"/>
          <a:chExt cx="0" cy="0"/>
        </a:xfrm>
      </p:grpSpPr>
      <p:pic>
        <p:nvPicPr>
          <p:cNvPr id="12" name="Picture 11" descr="A screenshot of a computer&#10;&#10;AI-generated content may be incorrect.">
            <a:extLst>
              <a:ext uri="{FF2B5EF4-FFF2-40B4-BE49-F238E27FC236}">
                <a16:creationId xmlns:a16="http://schemas.microsoft.com/office/drawing/2014/main" id="{DF886A3E-161C-BBD4-85FC-6924356EA5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1236" y="1921959"/>
            <a:ext cx="4540576" cy="3196142"/>
          </a:xfrm>
          <a:prstGeom prst="rect">
            <a:avLst/>
          </a:prstGeom>
        </p:spPr>
      </p:pic>
      <p:pic>
        <p:nvPicPr>
          <p:cNvPr id="7" name="Picture 6" descr="A picture containing text, monitor, display&#10;&#10;Description automatically generated">
            <a:extLst>
              <a:ext uri="{FF2B5EF4-FFF2-40B4-BE49-F238E27FC236}">
                <a16:creationId xmlns:a16="http://schemas.microsoft.com/office/drawing/2014/main" id="{E737AF46-D373-2EB1-AD67-7AAD85926F3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25583" y1="32083" x2="25583" y2="32083"/>
                        <a14:backgroundMark x1="17750" y1="28917" x2="34167" y2="31083"/>
                        <a14:backgroundMark x1="34167" y1="31083" x2="69000" y2="50667"/>
                      </a14:backgroundRemoval>
                    </a14:imgEffect>
                  </a14:imgLayer>
                </a14:imgProps>
              </a:ext>
              <a:ext uri="{28A0092B-C50C-407E-A947-70E740481C1C}">
                <a14:useLocalDpi xmlns:a14="http://schemas.microsoft.com/office/drawing/2010/main" val="0"/>
              </a:ext>
            </a:extLst>
          </a:blip>
          <a:srcRect l="11394" t="20278" r="11256" b="14028"/>
          <a:stretch/>
        </p:blipFill>
        <p:spPr>
          <a:xfrm>
            <a:off x="6337743" y="1500188"/>
            <a:ext cx="5107562" cy="5555936"/>
          </a:xfrm>
          <a:prstGeom prst="rect">
            <a:avLst/>
          </a:prstGeom>
        </p:spPr>
      </p:pic>
      <p:sp>
        <p:nvSpPr>
          <p:cNvPr id="2" name="Title 1">
            <a:extLst>
              <a:ext uri="{FF2B5EF4-FFF2-40B4-BE49-F238E27FC236}">
                <a16:creationId xmlns:a16="http://schemas.microsoft.com/office/drawing/2014/main" id="{5C44B998-8739-A5DD-FBE5-194EF5FFBE51}"/>
              </a:ext>
            </a:extLst>
          </p:cNvPr>
          <p:cNvSpPr>
            <a:spLocks noGrp="1"/>
          </p:cNvSpPr>
          <p:nvPr>
            <p:ph type="title"/>
          </p:nvPr>
        </p:nvSpPr>
        <p:spPr/>
        <p:txBody>
          <a:bodyPr>
            <a:normAutofit/>
          </a:bodyPr>
          <a:lstStyle/>
          <a:p>
            <a:r>
              <a:rPr kumimoji="0" lang="en-US" sz="5400" i="0" u="none" strike="noStrike" kern="1200" cap="none" spc="0" normalizeH="0" baseline="0" noProof="0" dirty="0">
                <a:ln>
                  <a:noFill/>
                </a:ln>
                <a:solidFill>
                  <a:srgbClr val="27C2B2"/>
                </a:solidFill>
                <a:effectLst/>
                <a:uLnTx/>
                <a:uFillTx/>
                <a:latin typeface="Bernard MT Condensed" panose="02050806060905020404" pitchFamily="18" charset="0"/>
                <a:cs typeface="Calibri" panose="020F0502020204030204" pitchFamily="34" charset="0"/>
              </a:rPr>
              <a:t>Misc Counts in Post Operating Day</a:t>
            </a:r>
            <a:endParaRPr lang="en-US" sz="5400" dirty="0">
              <a:solidFill>
                <a:srgbClr val="27C2B2"/>
              </a:solidFill>
              <a:latin typeface="Bernard MT Condensed" panose="02050806060905020404" pitchFamily="18" charset="0"/>
            </a:endParaRPr>
          </a:p>
        </p:txBody>
      </p:sp>
      <p:sp>
        <p:nvSpPr>
          <p:cNvPr id="8" name="Rectangle 7">
            <a:extLst>
              <a:ext uri="{FF2B5EF4-FFF2-40B4-BE49-F238E27FC236}">
                <a16:creationId xmlns:a16="http://schemas.microsoft.com/office/drawing/2014/main" id="{600E9AB0-F1D4-DBD9-E4DD-A3AC3CF4D609}"/>
              </a:ext>
            </a:extLst>
          </p:cNvPr>
          <p:cNvSpPr/>
          <p:nvPr/>
        </p:nvSpPr>
        <p:spPr>
          <a:xfrm>
            <a:off x="9586429" y="2247241"/>
            <a:ext cx="1588535" cy="99125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1FB6FD3-1CF2-F45A-18F9-03F734A77489}"/>
              </a:ext>
            </a:extLst>
          </p:cNvPr>
          <p:cNvSpPr txBox="1"/>
          <p:nvPr/>
        </p:nvSpPr>
        <p:spPr>
          <a:xfrm>
            <a:off x="746697" y="1829433"/>
            <a:ext cx="5107562" cy="4601260"/>
          </a:xfrm>
          <a:prstGeom prst="rect">
            <a:avLst/>
          </a:prstGeom>
          <a:noFill/>
        </p:spPr>
        <p:txBody>
          <a:bodyPr wrap="square">
            <a:spAutoFit/>
          </a:bodyPr>
          <a:lstStyle/>
          <a:p>
            <a:pPr algn="l" rtl="0" fontAlgn="base"/>
            <a:r>
              <a:rPr lang="en-US" sz="2400" b="0" i="0" u="none" strike="noStrike" dirty="0">
                <a:effectLst/>
              </a:rPr>
              <a:t>To account for all EEC meals served to students, FSD staff will </a:t>
            </a:r>
            <a:r>
              <a:rPr lang="en-US" sz="2400" dirty="0"/>
              <a:t>record the amount in Newton Post Operating Day</a:t>
            </a:r>
            <a:r>
              <a:rPr lang="en-US" sz="2400" b="0" i="0" u="none" strike="noStrike" dirty="0">
                <a:effectLst/>
              </a:rPr>
              <a:t>.</a:t>
            </a:r>
          </a:p>
          <a:p>
            <a:pPr algn="l" rtl="0" fontAlgn="base"/>
            <a:endParaRPr lang="en-US" sz="2400" dirty="0"/>
          </a:p>
          <a:p>
            <a:pPr algn="l" rtl="0" fontAlgn="base"/>
            <a:r>
              <a:rPr lang="en-US" sz="2400" b="0" i="0" dirty="0">
                <a:effectLst/>
              </a:rPr>
              <a:t>Click on the </a:t>
            </a:r>
            <a:r>
              <a:rPr lang="en-US" sz="2400" b="1" i="0" dirty="0">
                <a:effectLst/>
              </a:rPr>
              <a:t>MISC Counts</a:t>
            </a:r>
            <a:r>
              <a:rPr lang="en-US" sz="2400" b="0" i="0" dirty="0">
                <a:effectLst/>
              </a:rPr>
              <a:t> tab, select the EEC site, and input number of meals served </a:t>
            </a:r>
            <a:r>
              <a:rPr lang="en-US" sz="2400" dirty="0"/>
              <a:t>for:</a:t>
            </a:r>
          </a:p>
          <a:p>
            <a:pPr marL="342900" indent="-342900" algn="l" rtl="0" fontAlgn="base">
              <a:buFont typeface="Arial" panose="020B0604020202020204" pitchFamily="34" charset="0"/>
              <a:buChar char="•"/>
            </a:pPr>
            <a:r>
              <a:rPr lang="en-US" sz="2400" dirty="0"/>
              <a:t>Breakfast</a:t>
            </a:r>
          </a:p>
          <a:p>
            <a:pPr marL="342900" indent="-342900" algn="l" rtl="0" fontAlgn="base">
              <a:buFont typeface="Arial" panose="020B0604020202020204" pitchFamily="34" charset="0"/>
              <a:buChar char="•"/>
            </a:pPr>
            <a:r>
              <a:rPr lang="en-US" sz="2400" dirty="0"/>
              <a:t>Lunch</a:t>
            </a:r>
          </a:p>
          <a:p>
            <a:pPr marL="342900" indent="-342900" algn="l" rtl="0" fontAlgn="base">
              <a:buFont typeface="Arial" panose="020B0604020202020204" pitchFamily="34" charset="0"/>
              <a:buChar char="•"/>
            </a:pPr>
            <a:r>
              <a:rPr lang="en-US" sz="2400" dirty="0"/>
              <a:t>Snack </a:t>
            </a:r>
            <a:endParaRPr lang="en-US" sz="2400" b="0" i="0" dirty="0">
              <a:effectLst/>
            </a:endParaRPr>
          </a:p>
          <a:p>
            <a:pPr algn="l" rtl="0" fontAlgn="base"/>
            <a:endParaRPr lang="en-US" sz="500" b="0" i="0" dirty="0">
              <a:effectLst/>
            </a:endParaRPr>
          </a:p>
          <a:p>
            <a:pPr marL="0" marR="0" lvl="1"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effectLst/>
              <a:uLnTx/>
              <a:uFillTx/>
              <a:ea typeface="+mn-ea"/>
              <a:cs typeface="Calibri" panose="020F0502020204030204" pitchFamily="34" charset="0"/>
            </a:endParaRPr>
          </a:p>
        </p:txBody>
      </p:sp>
      <p:sp>
        <p:nvSpPr>
          <p:cNvPr id="13" name="Arrow: Up 12">
            <a:extLst>
              <a:ext uri="{FF2B5EF4-FFF2-40B4-BE49-F238E27FC236}">
                <a16:creationId xmlns:a16="http://schemas.microsoft.com/office/drawing/2014/main" id="{2CB6CE63-C51D-B00C-0EF2-780523BDFCCA}"/>
              </a:ext>
            </a:extLst>
          </p:cNvPr>
          <p:cNvSpPr/>
          <p:nvPr/>
        </p:nvSpPr>
        <p:spPr>
          <a:xfrm>
            <a:off x="10038832" y="3302577"/>
            <a:ext cx="392665" cy="650386"/>
          </a:xfrm>
          <a:prstGeom prst="up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987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CC6FCD63-42D9-59F0-2B9C-7D915BAAF4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74D982-F772-C7A6-8A11-5B0C48B30E03}"/>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Daily Figures in Post Operating Day</a:t>
            </a:r>
          </a:p>
        </p:txBody>
      </p:sp>
      <p:sp>
        <p:nvSpPr>
          <p:cNvPr id="3" name="Content Placeholder 2">
            <a:extLst>
              <a:ext uri="{FF2B5EF4-FFF2-40B4-BE49-F238E27FC236}">
                <a16:creationId xmlns:a16="http://schemas.microsoft.com/office/drawing/2014/main" id="{19F51BB1-C217-2F72-BAEE-9D43A31DA387}"/>
              </a:ext>
            </a:extLst>
          </p:cNvPr>
          <p:cNvSpPr>
            <a:spLocks noGrp="1"/>
          </p:cNvSpPr>
          <p:nvPr>
            <p:ph idx="1"/>
          </p:nvPr>
        </p:nvSpPr>
        <p:spPr>
          <a:xfrm>
            <a:off x="5778500" y="1825624"/>
            <a:ext cx="5842000" cy="5337175"/>
          </a:xfrm>
        </p:spPr>
        <p:txBody>
          <a:bodyPr>
            <a:normAutofit/>
          </a:bodyPr>
          <a:lstStyle/>
          <a:p>
            <a:pPr marL="0" lvl="1" indent="0">
              <a:spcBef>
                <a:spcPts val="0"/>
              </a:spcBef>
              <a:spcAft>
                <a:spcPts val="1000"/>
              </a:spcAft>
              <a:buNone/>
              <a:defRPr/>
            </a:pPr>
            <a:r>
              <a:rPr lang="en-US" sz="2800" dirty="0">
                <a:solidFill>
                  <a:srgbClr val="000000"/>
                </a:solidFill>
              </a:rPr>
              <a:t>Complete the following under </a:t>
            </a:r>
            <a:r>
              <a:rPr lang="en-US" sz="2800" b="1" dirty="0">
                <a:solidFill>
                  <a:srgbClr val="000000"/>
                </a:solidFill>
              </a:rPr>
              <a:t>Demographic Counts</a:t>
            </a:r>
            <a:r>
              <a:rPr lang="en-US" sz="2800" dirty="0">
                <a:solidFill>
                  <a:srgbClr val="000000"/>
                </a:solidFill>
              </a:rPr>
              <a:t>:</a:t>
            </a:r>
          </a:p>
          <a:p>
            <a:pPr marL="804672" lvl="2" indent="-342900">
              <a:spcBef>
                <a:spcPts val="0"/>
              </a:spcBef>
              <a:defRPr/>
            </a:pPr>
            <a:r>
              <a:rPr lang="en-US" sz="2800" dirty="0">
                <a:solidFill>
                  <a:srgbClr val="000000"/>
                </a:solidFill>
              </a:rPr>
              <a:t>Verify attendance from the </a:t>
            </a:r>
            <a:r>
              <a:rPr lang="en-US" sz="2800" i="1" dirty="0">
                <a:solidFill>
                  <a:srgbClr val="000000"/>
                </a:solidFill>
              </a:rPr>
              <a:t>Daily Meal Record </a:t>
            </a:r>
            <a:r>
              <a:rPr lang="en-US" sz="2800" dirty="0">
                <a:solidFill>
                  <a:srgbClr val="000000"/>
                </a:solidFill>
              </a:rPr>
              <a:t>and input accurate number of students</a:t>
            </a:r>
          </a:p>
          <a:p>
            <a:pPr marL="804672" lvl="2" indent="-342900">
              <a:spcBef>
                <a:spcPts val="0"/>
              </a:spcBef>
              <a:defRPr/>
            </a:pPr>
            <a:r>
              <a:rPr lang="en-US" sz="2800" dirty="0">
                <a:solidFill>
                  <a:srgbClr val="000000"/>
                </a:solidFill>
              </a:rPr>
              <a:t>Enter the number of students enrolled at the EEC under </a:t>
            </a:r>
            <a:r>
              <a:rPr lang="en-US" sz="2800" b="1" dirty="0">
                <a:solidFill>
                  <a:srgbClr val="000000"/>
                </a:solidFill>
              </a:rPr>
              <a:t>Free</a:t>
            </a:r>
          </a:p>
          <a:p>
            <a:pPr marL="804672" lvl="2" indent="-342900">
              <a:spcBef>
                <a:spcPts val="0"/>
              </a:spcBef>
              <a:defRPr/>
            </a:pPr>
            <a:r>
              <a:rPr lang="en-US" sz="2800" b="1" dirty="0">
                <a:solidFill>
                  <a:srgbClr val="000000"/>
                </a:solidFill>
              </a:rPr>
              <a:t>Reduced</a:t>
            </a:r>
            <a:r>
              <a:rPr lang="en-US" sz="2800" dirty="0">
                <a:solidFill>
                  <a:srgbClr val="000000"/>
                </a:solidFill>
              </a:rPr>
              <a:t> and </a:t>
            </a:r>
            <a:r>
              <a:rPr lang="en-US" sz="2800" b="1" dirty="0">
                <a:solidFill>
                  <a:srgbClr val="000000"/>
                </a:solidFill>
              </a:rPr>
              <a:t>Paying</a:t>
            </a:r>
            <a:r>
              <a:rPr lang="en-US" sz="2800" dirty="0">
                <a:solidFill>
                  <a:srgbClr val="000000"/>
                </a:solidFill>
              </a:rPr>
              <a:t> amounts stay at 0</a:t>
            </a:r>
          </a:p>
          <a:p>
            <a:pPr marL="804672" lvl="2" indent="-342900">
              <a:spcBef>
                <a:spcPts val="0"/>
              </a:spcBef>
              <a:defRPr/>
            </a:pPr>
            <a:r>
              <a:rPr lang="en-US" sz="2800" dirty="0">
                <a:solidFill>
                  <a:srgbClr val="000000"/>
                </a:solidFill>
              </a:rPr>
              <a:t>Click </a:t>
            </a:r>
            <a:r>
              <a:rPr lang="en-US" sz="2800" b="1" dirty="0">
                <a:solidFill>
                  <a:srgbClr val="000000"/>
                </a:solidFill>
              </a:rPr>
              <a:t>Reviewed</a:t>
            </a:r>
            <a:r>
              <a:rPr lang="en-US" sz="2800" dirty="0">
                <a:solidFill>
                  <a:srgbClr val="000000"/>
                </a:solidFill>
              </a:rPr>
              <a:t> </a:t>
            </a:r>
          </a:p>
          <a:p>
            <a:pPr marL="804672" lvl="2" indent="-342900">
              <a:spcBef>
                <a:spcPts val="0"/>
              </a:spcBef>
              <a:defRPr/>
            </a:pPr>
            <a:endParaRPr lang="en-US" sz="2800" dirty="0">
              <a:solidFill>
                <a:srgbClr val="000000"/>
              </a:solidFill>
            </a:endParaRPr>
          </a:p>
        </p:txBody>
      </p:sp>
      <p:pic>
        <p:nvPicPr>
          <p:cNvPr id="4" name="Picture 3" descr="A picture containing text, monitor, display&#10;&#10;Description automatically generated">
            <a:extLst>
              <a:ext uri="{FF2B5EF4-FFF2-40B4-BE49-F238E27FC236}">
                <a16:creationId xmlns:a16="http://schemas.microsoft.com/office/drawing/2014/main" id="{8E22425B-E282-D666-DED3-4202137F076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25583" y1="32083" x2="25583" y2="32083"/>
                        <a14:backgroundMark x1="17750" y1="28917" x2="34167" y2="31083"/>
                        <a14:backgroundMark x1="34167" y1="31083" x2="69000" y2="50667"/>
                      </a14:backgroundRemoval>
                    </a14:imgEffect>
                  </a14:imgLayer>
                </a14:imgProps>
              </a:ext>
              <a:ext uri="{28A0092B-C50C-407E-A947-70E740481C1C}">
                <a14:useLocalDpi xmlns:a14="http://schemas.microsoft.com/office/drawing/2010/main" val="0"/>
              </a:ext>
            </a:extLst>
          </a:blip>
          <a:srcRect l="11394" t="20278" r="11256" b="14028"/>
          <a:stretch/>
        </p:blipFill>
        <p:spPr>
          <a:xfrm>
            <a:off x="419543" y="1487488"/>
            <a:ext cx="5107562" cy="5555936"/>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B7EE97CF-63DA-1F3D-8B7D-593305DCD4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904" y="1917700"/>
            <a:ext cx="4513796" cy="3163312"/>
          </a:xfrm>
          <a:prstGeom prst="rect">
            <a:avLst/>
          </a:prstGeom>
        </p:spPr>
      </p:pic>
      <p:sp>
        <p:nvSpPr>
          <p:cNvPr id="7" name="Rectangle 6">
            <a:extLst>
              <a:ext uri="{FF2B5EF4-FFF2-40B4-BE49-F238E27FC236}">
                <a16:creationId xmlns:a16="http://schemas.microsoft.com/office/drawing/2014/main" id="{77AEEA7C-C659-067D-27A9-A0494EEC9406}"/>
              </a:ext>
            </a:extLst>
          </p:cNvPr>
          <p:cNvSpPr/>
          <p:nvPr/>
        </p:nvSpPr>
        <p:spPr>
          <a:xfrm>
            <a:off x="705904" y="2390775"/>
            <a:ext cx="1588535" cy="110858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B4825D-101D-DFD7-8AF1-5583067DC89E}"/>
              </a:ext>
            </a:extLst>
          </p:cNvPr>
          <p:cNvSpPr/>
          <p:nvPr/>
        </p:nvSpPr>
        <p:spPr>
          <a:xfrm>
            <a:off x="4552950" y="2230185"/>
            <a:ext cx="571500" cy="2082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1964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46CBBCC2-1612-5A3D-7309-169633FB2B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583E1C-8947-9B61-07F0-E72C0CF8D4EA}"/>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Café Fiscal Staff Role</a:t>
            </a:r>
          </a:p>
        </p:txBody>
      </p:sp>
      <p:sp>
        <p:nvSpPr>
          <p:cNvPr id="3" name="Content Placeholder 2">
            <a:extLst>
              <a:ext uri="{FF2B5EF4-FFF2-40B4-BE49-F238E27FC236}">
                <a16:creationId xmlns:a16="http://schemas.microsoft.com/office/drawing/2014/main" id="{44FF471E-4DD6-9502-8104-4EF81B321E69}"/>
              </a:ext>
            </a:extLst>
          </p:cNvPr>
          <p:cNvSpPr>
            <a:spLocks noGrp="1"/>
          </p:cNvSpPr>
          <p:nvPr>
            <p:ph idx="1"/>
          </p:nvPr>
        </p:nvSpPr>
        <p:spPr/>
        <p:txBody>
          <a:bodyPr>
            <a:normAutofit/>
          </a:bodyPr>
          <a:lstStyle/>
          <a:p>
            <a:pPr marL="0" lvl="1" indent="0">
              <a:spcBef>
                <a:spcPts val="0"/>
              </a:spcBef>
              <a:spcAft>
                <a:spcPts val="1000"/>
              </a:spcAft>
              <a:buNone/>
              <a:defRPr/>
            </a:pPr>
            <a:r>
              <a:rPr lang="en-US" sz="2800" dirty="0">
                <a:solidFill>
                  <a:srgbClr val="000000"/>
                </a:solidFill>
              </a:rPr>
              <a:t>Café fiscal staff will review </a:t>
            </a:r>
            <a:r>
              <a:rPr lang="en-US" sz="2800">
                <a:solidFill>
                  <a:srgbClr val="000000"/>
                </a:solidFill>
              </a:rPr>
              <a:t>the Edit </a:t>
            </a:r>
            <a:r>
              <a:rPr lang="en-US" sz="2800" dirty="0">
                <a:solidFill>
                  <a:srgbClr val="000000"/>
                </a:solidFill>
              </a:rPr>
              <a:t>Check Report to confirm the following:</a:t>
            </a:r>
          </a:p>
          <a:p>
            <a:pPr marL="804672" lvl="2" indent="-342900">
              <a:spcBef>
                <a:spcPts val="0"/>
              </a:spcBef>
              <a:defRPr/>
            </a:pPr>
            <a:r>
              <a:rPr lang="en-US" sz="2800" dirty="0">
                <a:solidFill>
                  <a:srgbClr val="000000"/>
                </a:solidFill>
              </a:rPr>
              <a:t>Enrollment supports meal count</a:t>
            </a:r>
          </a:p>
          <a:p>
            <a:pPr marL="804672" lvl="2" indent="-342900">
              <a:spcBef>
                <a:spcPts val="0"/>
              </a:spcBef>
              <a:defRPr/>
            </a:pPr>
            <a:r>
              <a:rPr lang="en-US" sz="2800" dirty="0">
                <a:solidFill>
                  <a:srgbClr val="000000"/>
                </a:solidFill>
              </a:rPr>
              <a:t>License capacity does not exceed the meals served</a:t>
            </a:r>
          </a:p>
          <a:p>
            <a:pPr marL="804672" lvl="2" indent="-342900">
              <a:spcBef>
                <a:spcPts val="0"/>
              </a:spcBef>
              <a:defRPr/>
            </a:pPr>
            <a:r>
              <a:rPr lang="en-US" sz="2800" dirty="0">
                <a:solidFill>
                  <a:srgbClr val="000000"/>
                </a:solidFill>
              </a:rPr>
              <a:t>Compile the total number of participants</a:t>
            </a:r>
          </a:p>
          <a:p>
            <a:pPr marL="804672" lvl="2" indent="-342900">
              <a:spcBef>
                <a:spcPts val="0"/>
              </a:spcBef>
              <a:defRPr/>
            </a:pPr>
            <a:r>
              <a:rPr lang="en-US" sz="2800" dirty="0">
                <a:solidFill>
                  <a:srgbClr val="000000"/>
                </a:solidFill>
              </a:rPr>
              <a:t>Calculate the average Daily Meal Participation</a:t>
            </a:r>
          </a:p>
          <a:p>
            <a:pPr marL="804672" lvl="2" indent="-342900">
              <a:spcBef>
                <a:spcPts val="0"/>
              </a:spcBef>
              <a:defRPr/>
            </a:pPr>
            <a:r>
              <a:rPr lang="en-US" sz="2800" dirty="0">
                <a:solidFill>
                  <a:srgbClr val="000000"/>
                </a:solidFill>
              </a:rPr>
              <a:t>Submit to CDE to claim Meal Reimbursement after necessary adjustments</a:t>
            </a:r>
          </a:p>
        </p:txBody>
      </p:sp>
    </p:spTree>
    <p:extLst>
      <p:ext uri="{BB962C8B-B14F-4D97-AF65-F5344CB8AC3E}">
        <p14:creationId xmlns:p14="http://schemas.microsoft.com/office/powerpoint/2010/main" val="1401369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0DF409-25CC-7D0C-0416-30BD1B56E6F8}"/>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61367C0-5723-BA96-5593-F5DDA2F28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room with a table and chairs&#10;&#10;Description automatically generated">
            <a:extLst>
              <a:ext uri="{FF2B5EF4-FFF2-40B4-BE49-F238E27FC236}">
                <a16:creationId xmlns:a16="http://schemas.microsoft.com/office/drawing/2014/main" id="{E88526F6-53C8-60F2-20DD-6F3576CD85B1}"/>
              </a:ext>
            </a:extLst>
          </p:cNvPr>
          <p:cNvPicPr>
            <a:picLocks noChangeAspect="1"/>
          </p:cNvPicPr>
          <p:nvPr/>
        </p:nvPicPr>
        <p:blipFill rotWithShape="1">
          <a:blip r:embed="rId2">
            <a:extLst>
              <a:ext uri="{28A0092B-C50C-407E-A947-70E740481C1C}">
                <a14:useLocalDpi xmlns:a14="http://schemas.microsoft.com/office/drawing/2010/main" val="0"/>
              </a:ext>
            </a:extLst>
          </a:blip>
          <a:srcRect l="25395" r="4106"/>
          <a:stretch/>
        </p:blipFill>
        <p:spPr>
          <a:xfrm>
            <a:off x="-3047" y="0"/>
            <a:ext cx="9669642" cy="6857990"/>
          </a:xfrm>
          <a:prstGeom prst="rect">
            <a:avLst/>
          </a:prstGeom>
        </p:spPr>
      </p:pic>
      <p:sp>
        <p:nvSpPr>
          <p:cNvPr id="14" name="Rectangle 13">
            <a:extLst>
              <a:ext uri="{FF2B5EF4-FFF2-40B4-BE49-F238E27FC236}">
                <a16:creationId xmlns:a16="http://schemas.microsoft.com/office/drawing/2014/main" id="{E51D2ABB-4D36-95E7-F29A-C8DFDD8A3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707B41-47F1-A6FC-FF79-8DFA00C55AD7}"/>
              </a:ext>
            </a:extLst>
          </p:cNvPr>
          <p:cNvSpPr>
            <a:spLocks noGrp="1"/>
          </p:cNvSpPr>
          <p:nvPr>
            <p:ph type="title"/>
          </p:nvPr>
        </p:nvSpPr>
        <p:spPr>
          <a:xfrm>
            <a:off x="8064627" y="2095500"/>
            <a:ext cx="4124324" cy="2455537"/>
          </a:xfrm>
        </p:spPr>
        <p:txBody>
          <a:bodyPr>
            <a:normAutofit/>
          </a:bodyPr>
          <a:lstStyle/>
          <a:p>
            <a:pPr algn="ctr"/>
            <a:r>
              <a:rPr lang="en-US" sz="6600" b="1" dirty="0">
                <a:ln w="19050">
                  <a:solidFill>
                    <a:schemeClr val="bg1"/>
                  </a:solidFill>
                </a:ln>
                <a:solidFill>
                  <a:srgbClr val="FE3C47"/>
                </a:solidFill>
                <a:latin typeface="Bernard MT Condensed" panose="02050806060905020404" pitchFamily="18" charset="0"/>
              </a:rPr>
              <a:t>Breakfast</a:t>
            </a:r>
            <a:br>
              <a:rPr lang="en-US" sz="6600" b="1" dirty="0">
                <a:ln w="19050">
                  <a:solidFill>
                    <a:schemeClr val="bg1"/>
                  </a:solidFill>
                </a:ln>
                <a:solidFill>
                  <a:srgbClr val="FE3C47"/>
                </a:solidFill>
                <a:latin typeface="Bernard MT Condensed" panose="02050806060905020404" pitchFamily="18" charset="0"/>
              </a:rPr>
            </a:br>
            <a:r>
              <a:rPr lang="en-US" sz="6600" b="1" dirty="0">
                <a:ln w="19050">
                  <a:solidFill>
                    <a:schemeClr val="bg1"/>
                  </a:solidFill>
                </a:ln>
                <a:solidFill>
                  <a:srgbClr val="FE3C47"/>
                </a:solidFill>
                <a:latin typeface="Bernard MT Condensed" panose="02050806060905020404" pitchFamily="18" charset="0"/>
              </a:rPr>
              <a:t>Service</a:t>
            </a:r>
          </a:p>
        </p:txBody>
      </p:sp>
    </p:spTree>
    <p:extLst>
      <p:ext uri="{BB962C8B-B14F-4D97-AF65-F5344CB8AC3E}">
        <p14:creationId xmlns:p14="http://schemas.microsoft.com/office/powerpoint/2010/main" val="3471812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289888CA-4CE3-FF61-7848-00E6A273C5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7B9D52-F2FD-10B7-337D-7D9342A41F5B}"/>
              </a:ext>
            </a:extLst>
          </p:cNvPr>
          <p:cNvSpPr>
            <a:spLocks noGrp="1"/>
          </p:cNvSpPr>
          <p:nvPr>
            <p:ph type="title"/>
          </p:nvPr>
        </p:nvSpPr>
        <p:spPr/>
        <p:txBody>
          <a:bodyPr>
            <a:normAutofit/>
          </a:bodyPr>
          <a:lstStyle/>
          <a:p>
            <a:r>
              <a:rPr lang="en-US" altLang="en-US" sz="5400" dirty="0">
                <a:solidFill>
                  <a:srgbClr val="27C2B2"/>
                </a:solidFill>
                <a:latin typeface="Bernard MT Condensed" panose="02050806060905020404" pitchFamily="18" charset="0"/>
              </a:rPr>
              <a:t>Meal Service Time for Breakfast</a:t>
            </a:r>
            <a:endParaRPr lang="en-US" sz="5400" dirty="0">
              <a:solidFill>
                <a:srgbClr val="27C2B2"/>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0527E7B7-CDAA-ADDC-34DC-56305EC83A71}"/>
              </a:ext>
            </a:extLst>
          </p:cNvPr>
          <p:cNvSpPr>
            <a:spLocks noGrp="1"/>
          </p:cNvSpPr>
          <p:nvPr>
            <p:ph idx="1"/>
          </p:nvPr>
        </p:nvSpPr>
        <p:spPr>
          <a:xfrm>
            <a:off x="838200" y="1825625"/>
            <a:ext cx="11172824" cy="4351338"/>
          </a:xfrm>
        </p:spPr>
        <p:txBody>
          <a:bodyPr/>
          <a:lstStyle/>
          <a:p>
            <a:pPr marL="0" indent="0">
              <a:buNone/>
            </a:pPr>
            <a:r>
              <a:rPr lang="en-US" altLang="en-US" sz="2800" dirty="0"/>
              <a:t>The meal service times have been approved by the California Department of Education (CDE) and therefore must be strictly enforced. </a:t>
            </a:r>
            <a:endParaRPr lang="en-US" altLang="en-US" dirty="0"/>
          </a:p>
        </p:txBody>
      </p:sp>
      <p:sp>
        <p:nvSpPr>
          <p:cNvPr id="4" name="Rectangle 3">
            <a:extLst>
              <a:ext uri="{FF2B5EF4-FFF2-40B4-BE49-F238E27FC236}">
                <a16:creationId xmlns:a16="http://schemas.microsoft.com/office/drawing/2014/main" id="{74E375A0-3A80-049D-04E5-F21BAA5ACAEA}"/>
              </a:ext>
            </a:extLst>
          </p:cNvPr>
          <p:cNvSpPr/>
          <p:nvPr/>
        </p:nvSpPr>
        <p:spPr>
          <a:xfrm>
            <a:off x="1164084" y="3819518"/>
            <a:ext cx="4019197" cy="1092607"/>
          </a:xfrm>
          <a:prstGeom prst="rect">
            <a:avLst/>
          </a:prstGeom>
        </p:spPr>
        <p:txBody>
          <a:bodyPr wrap="square">
            <a:spAutoFit/>
          </a:bodyPr>
          <a:lstStyle/>
          <a:p>
            <a:pPr marL="290513" marR="0" lvl="0" indent="0" algn="ctr" defTabSz="457200" rtl="0" eaLnBrk="1" fontAlgn="auto" latinLnBrk="0" hangingPunct="1">
              <a:lnSpc>
                <a:spcPct val="100000"/>
              </a:lnSpc>
              <a:spcBef>
                <a:spcPts val="0"/>
              </a:spcBef>
              <a:spcAft>
                <a:spcPts val="600"/>
              </a:spcAft>
              <a:buClrTx/>
              <a:buSzTx/>
              <a:buFontTx/>
              <a:buNone/>
              <a:tabLst>
                <a:tab pos="346075" algn="l"/>
              </a:tabLst>
              <a:defRPr/>
            </a:pPr>
            <a:r>
              <a:rPr lang="en-US" altLang="en-US" sz="3200" b="1" dirty="0">
                <a:solidFill>
                  <a:prstClr val="black"/>
                </a:solidFill>
                <a:latin typeface="Calibri"/>
              </a:rPr>
              <a:t>Breakfast</a:t>
            </a:r>
            <a:r>
              <a:rPr kumimoji="0" lang="en-US" altLang="en-US" sz="3200" b="1" i="0" u="none" strike="noStrike" kern="1200" cap="none" spc="0" normalizeH="0" baseline="0" noProof="0" dirty="0">
                <a:ln>
                  <a:noFill/>
                </a:ln>
                <a:solidFill>
                  <a:prstClr val="black"/>
                </a:solidFill>
                <a:effectLst/>
                <a:uLnTx/>
                <a:uFillTx/>
                <a:latin typeface="Calibri"/>
                <a:ea typeface="+mn-ea"/>
                <a:cs typeface="+mn-cs"/>
              </a:rPr>
              <a:t> Service</a:t>
            </a:r>
          </a:p>
          <a:p>
            <a:pPr marL="290513" marR="0" lvl="0" indent="0" algn="ctr" defTabSz="457200" rtl="0" eaLnBrk="1" fontAlgn="auto" latinLnBrk="0" hangingPunct="1">
              <a:lnSpc>
                <a:spcPct val="100000"/>
              </a:lnSpc>
              <a:spcBef>
                <a:spcPts val="0"/>
              </a:spcBef>
              <a:spcAft>
                <a:spcPts val="600"/>
              </a:spcAft>
              <a:buClrTx/>
              <a:buSzTx/>
              <a:buFontTx/>
              <a:buNone/>
              <a:tabLst>
                <a:tab pos="346075" algn="l"/>
              </a:tabLst>
              <a:defRPr/>
            </a:pPr>
            <a:r>
              <a:rPr kumimoji="0" lang="en-US" altLang="en-US" sz="2800" b="1" i="0" u="none" strike="noStrike" kern="1200" cap="none" spc="0" normalizeH="0" baseline="0" noProof="0" dirty="0">
                <a:ln>
                  <a:noFill/>
                </a:ln>
                <a:solidFill>
                  <a:prstClr val="black"/>
                </a:solidFill>
                <a:effectLst/>
                <a:uLnTx/>
                <a:uFillTx/>
                <a:latin typeface="Calibri"/>
                <a:ea typeface="+mn-ea"/>
                <a:cs typeface="+mn-cs"/>
              </a:rPr>
              <a:t>8:30 </a:t>
            </a:r>
            <a:r>
              <a:rPr lang="en-US" altLang="en-US" sz="2800" b="1" dirty="0">
                <a:solidFill>
                  <a:prstClr val="black"/>
                </a:solidFill>
                <a:latin typeface="Calibri"/>
              </a:rPr>
              <a:t>a</a:t>
            </a:r>
            <a:r>
              <a:rPr kumimoji="0" lang="en-US" altLang="en-US" sz="2800" b="1" i="0" u="none" strike="noStrike" kern="1200" cap="none" spc="0" normalizeH="0" baseline="0" noProof="0" dirty="0">
                <a:ln>
                  <a:noFill/>
                </a:ln>
                <a:solidFill>
                  <a:prstClr val="black"/>
                </a:solidFill>
                <a:effectLst/>
                <a:uLnTx/>
                <a:uFillTx/>
                <a:latin typeface="Calibri"/>
                <a:ea typeface="+mn-ea"/>
                <a:cs typeface="+mn-cs"/>
              </a:rPr>
              <a:t>.m. – </a:t>
            </a:r>
            <a:r>
              <a:rPr lang="en-US" altLang="en-US" sz="2800" b="1" dirty="0">
                <a:solidFill>
                  <a:prstClr val="black"/>
                </a:solidFill>
                <a:latin typeface="Calibri"/>
              </a:rPr>
              <a:t>9</a:t>
            </a:r>
            <a:r>
              <a:rPr kumimoji="0" lang="en-US" altLang="en-US" sz="2800" b="1" i="0" u="none" strike="noStrike" kern="1200" cap="none" spc="0" normalizeH="0" baseline="0" noProof="0" dirty="0">
                <a:ln>
                  <a:noFill/>
                </a:ln>
                <a:solidFill>
                  <a:prstClr val="black"/>
                </a:solidFill>
                <a:effectLst/>
                <a:uLnTx/>
                <a:uFillTx/>
                <a:latin typeface="Calibri"/>
                <a:ea typeface="+mn-ea"/>
                <a:cs typeface="+mn-cs"/>
              </a:rPr>
              <a:t>:00 a.m.</a:t>
            </a:r>
            <a:endParaRPr kumimoji="0" lang="en-US" altLang="en-US" sz="44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76B5D52-B293-AFAB-E76C-334730950DF7}"/>
              </a:ext>
            </a:extLst>
          </p:cNvPr>
          <p:cNvGrpSpPr/>
          <p:nvPr/>
        </p:nvGrpSpPr>
        <p:grpSpPr>
          <a:xfrm>
            <a:off x="6263300" y="3186231"/>
            <a:ext cx="3071199" cy="2990732"/>
            <a:chOff x="4758350" y="2834046"/>
            <a:chExt cx="3071199" cy="2990732"/>
          </a:xfrm>
        </p:grpSpPr>
        <p:pic>
          <p:nvPicPr>
            <p:cNvPr id="6" name="Picture 2" descr="Image result for clock vector">
              <a:extLst>
                <a:ext uri="{FF2B5EF4-FFF2-40B4-BE49-F238E27FC236}">
                  <a16:creationId xmlns:a16="http://schemas.microsoft.com/office/drawing/2014/main" id="{353CBB00-FA93-DE7B-C89A-F66D0679544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13" b="95540" l="958" r="99042"/>
                      </a14:imgEffect>
                    </a14:imgLayer>
                  </a14:imgProps>
                </a:ext>
                <a:ext uri="{28A0092B-C50C-407E-A947-70E740481C1C}">
                  <a14:useLocalDpi xmlns:a14="http://schemas.microsoft.com/office/drawing/2010/main" val="0"/>
                </a:ext>
              </a:extLst>
            </a:blip>
            <a:srcRect l="5387" t="6052" r="32407" b="4934"/>
            <a:stretch/>
          </p:blipFill>
          <p:spPr bwMode="auto">
            <a:xfrm>
              <a:off x="4758350" y="2834046"/>
              <a:ext cx="3071199" cy="299073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DEC13EA4-50E3-4299-B691-76C6B1CC08B2}"/>
                </a:ext>
              </a:extLst>
            </p:cNvPr>
            <p:cNvCxnSpPr>
              <a:cxnSpLocks/>
            </p:cNvCxnSpPr>
            <p:nvPr/>
          </p:nvCxnSpPr>
          <p:spPr>
            <a:xfrm flipH="1">
              <a:off x="5810250" y="4329412"/>
              <a:ext cx="483699" cy="14919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D262E144-CAD3-4F39-419E-A50CF97DE391}"/>
                </a:ext>
              </a:extLst>
            </p:cNvPr>
            <p:cNvCxnSpPr>
              <a:cxnSpLocks/>
            </p:cNvCxnSpPr>
            <p:nvPr/>
          </p:nvCxnSpPr>
          <p:spPr>
            <a:xfrm>
              <a:off x="6293949" y="4329412"/>
              <a:ext cx="0" cy="7463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58632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289888CA-4CE3-FF61-7848-00E6A273C5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7B9D52-F2FD-10B7-337D-7D9342A41F5B}"/>
              </a:ext>
            </a:extLst>
          </p:cNvPr>
          <p:cNvSpPr>
            <a:spLocks noGrp="1"/>
          </p:cNvSpPr>
          <p:nvPr>
            <p:ph type="title"/>
          </p:nvPr>
        </p:nvSpPr>
        <p:spPr/>
        <p:txBody>
          <a:bodyPr>
            <a:normAutofit/>
          </a:bodyPr>
          <a:lstStyle/>
          <a:p>
            <a:r>
              <a:rPr lang="en-US" altLang="en-US" sz="5400" dirty="0">
                <a:solidFill>
                  <a:srgbClr val="27C2B2"/>
                </a:solidFill>
                <a:latin typeface="Bernard MT Condensed" panose="02050806060905020404" pitchFamily="18" charset="0"/>
              </a:rPr>
              <a:t>Meal Patterns for Breakfast</a:t>
            </a:r>
            <a:endParaRPr lang="en-US" sz="5400" dirty="0">
              <a:solidFill>
                <a:srgbClr val="27C2B2"/>
              </a:solidFill>
              <a:latin typeface="Bernard MT Condensed" panose="02050806060905020404" pitchFamily="18" charset="0"/>
            </a:endParaRPr>
          </a:p>
        </p:txBody>
      </p:sp>
      <p:graphicFrame>
        <p:nvGraphicFramePr>
          <p:cNvPr id="4" name="Table 3">
            <a:extLst>
              <a:ext uri="{FF2B5EF4-FFF2-40B4-BE49-F238E27FC236}">
                <a16:creationId xmlns:a16="http://schemas.microsoft.com/office/drawing/2014/main" id="{2E9D7146-6CBA-D440-8E23-BDBFBC89E82D}"/>
              </a:ext>
            </a:extLst>
          </p:cNvPr>
          <p:cNvGraphicFramePr>
            <a:graphicFrameLocks noGrp="1"/>
          </p:cNvGraphicFramePr>
          <p:nvPr>
            <p:extLst>
              <p:ext uri="{D42A27DB-BD31-4B8C-83A1-F6EECF244321}">
                <p14:modId xmlns:p14="http://schemas.microsoft.com/office/powerpoint/2010/main" val="512077387"/>
              </p:ext>
            </p:extLst>
          </p:nvPr>
        </p:nvGraphicFramePr>
        <p:xfrm>
          <a:off x="838200" y="4680840"/>
          <a:ext cx="10572890" cy="1892679"/>
        </p:xfrm>
        <a:graphic>
          <a:graphicData uri="http://schemas.openxmlformats.org/drawingml/2006/table">
            <a:tbl>
              <a:tblPr firstRow="1" bandRow="1">
                <a:tableStyleId>{073A0DAA-6AF3-43AB-8588-CEC1D06C72B9}</a:tableStyleId>
              </a:tblPr>
              <a:tblGrid>
                <a:gridCol w="4451453">
                  <a:extLst>
                    <a:ext uri="{9D8B030D-6E8A-4147-A177-3AD203B41FA5}">
                      <a16:colId xmlns:a16="http://schemas.microsoft.com/office/drawing/2014/main" val="3491303979"/>
                    </a:ext>
                  </a:extLst>
                </a:gridCol>
                <a:gridCol w="6121437">
                  <a:extLst>
                    <a:ext uri="{9D8B030D-6E8A-4147-A177-3AD203B41FA5}">
                      <a16:colId xmlns:a16="http://schemas.microsoft.com/office/drawing/2014/main" val="766882689"/>
                    </a:ext>
                  </a:extLst>
                </a:gridCol>
              </a:tblGrid>
              <a:tr h="630893">
                <a:tc>
                  <a:txBody>
                    <a:bodyPr/>
                    <a:lstStyle/>
                    <a:p>
                      <a:pPr algn="ct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FRUIT &amp; VEGETABLE JUICE</a:t>
                      </a:r>
                      <a:endParaRPr lang="en-US" sz="18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EEC</a:t>
                      </a:r>
                      <a:endParaRPr lang="en-US" sz="1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398932239"/>
                  </a:ext>
                </a:extLst>
              </a:tr>
              <a:tr h="630893">
                <a:tc>
                  <a:txBody>
                    <a:bodyPr/>
                    <a:lstStyle/>
                    <a:p>
                      <a:pPr algn="ctr"/>
                      <a:r>
                        <a:rPr lang="en-US" sz="1800" b="0" dirty="0">
                          <a:latin typeface="Calibri" panose="020F0502020204030204" pitchFamily="34" charset="0"/>
                          <a:ea typeface="Calibri" panose="020F0502020204030204" pitchFamily="34" charset="0"/>
                          <a:cs typeface="Calibri" panose="020F0502020204030204" pitchFamily="34" charset="0"/>
                        </a:rPr>
                        <a:t>VEGETABLE JUICE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May serve juice once per day. If juice is served for breakfast, it cannot be served at lunch or snack.</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5399835"/>
                  </a:ext>
                </a:extLst>
              </a:tr>
              <a:tr h="630893">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FRUIT JUICE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5185749"/>
                  </a:ext>
                </a:extLst>
              </a:tr>
            </a:tbl>
          </a:graphicData>
        </a:graphic>
      </p:graphicFrame>
      <p:graphicFrame>
        <p:nvGraphicFramePr>
          <p:cNvPr id="5" name="Table 4">
            <a:extLst>
              <a:ext uri="{FF2B5EF4-FFF2-40B4-BE49-F238E27FC236}">
                <a16:creationId xmlns:a16="http://schemas.microsoft.com/office/drawing/2014/main" id="{19D2C5D5-8745-83A1-A310-866E7336DF72}"/>
              </a:ext>
            </a:extLst>
          </p:cNvPr>
          <p:cNvGraphicFramePr>
            <a:graphicFrameLocks noGrp="1"/>
          </p:cNvGraphicFramePr>
          <p:nvPr>
            <p:extLst>
              <p:ext uri="{D42A27DB-BD31-4B8C-83A1-F6EECF244321}">
                <p14:modId xmlns:p14="http://schemas.microsoft.com/office/powerpoint/2010/main" val="3976640679"/>
              </p:ext>
            </p:extLst>
          </p:nvPr>
        </p:nvGraphicFramePr>
        <p:xfrm>
          <a:off x="838200" y="1589212"/>
          <a:ext cx="10515600" cy="2850708"/>
        </p:xfrm>
        <a:graphic>
          <a:graphicData uri="http://schemas.openxmlformats.org/drawingml/2006/table">
            <a:tbl>
              <a:tblPr firstRow="1" bandRow="1">
                <a:tableStyleId>{073A0DAA-6AF3-43AB-8588-CEC1D06C72B9}</a:tableStyleId>
              </a:tblPr>
              <a:tblGrid>
                <a:gridCol w="4375956">
                  <a:extLst>
                    <a:ext uri="{9D8B030D-6E8A-4147-A177-3AD203B41FA5}">
                      <a16:colId xmlns:a16="http://schemas.microsoft.com/office/drawing/2014/main" val="2431550824"/>
                    </a:ext>
                  </a:extLst>
                </a:gridCol>
                <a:gridCol w="6139644">
                  <a:extLst>
                    <a:ext uri="{9D8B030D-6E8A-4147-A177-3AD203B41FA5}">
                      <a16:colId xmlns:a16="http://schemas.microsoft.com/office/drawing/2014/main" val="2836638957"/>
                    </a:ext>
                  </a:extLst>
                </a:gridCol>
              </a:tblGrid>
              <a:tr h="407244">
                <a:tc gridSpan="2">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EEC BREAKFAST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2185399493"/>
                  </a:ext>
                </a:extLst>
              </a:tr>
              <a:tr h="407244">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COMPONENT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DAILY REQUIREMENT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7438123"/>
                  </a:ext>
                </a:extLst>
              </a:tr>
              <a:tr h="1221732">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GRAIN, OZ. EQV.</a:t>
                      </a:r>
                    </a:p>
                    <a:p>
                      <a:pPr algn="ctr"/>
                      <a:r>
                        <a:rPr lang="en-US" sz="1800" b="1" dirty="0">
                          <a:latin typeface="Calibri" panose="020F0502020204030204" pitchFamily="34" charset="0"/>
                          <a:ea typeface="Calibri" panose="020F0502020204030204" pitchFamily="34" charset="0"/>
                          <a:cs typeface="Calibri" panose="020F0502020204030204" pitchFamily="34" charset="0"/>
                        </a:rPr>
                        <a:t>AND/OR</a:t>
                      </a:r>
                    </a:p>
                    <a:p>
                      <a:pPr algn="ctr"/>
                      <a:r>
                        <a:rPr lang="en-US" sz="1800" b="0" dirty="0">
                          <a:latin typeface="Calibri" panose="020F0502020204030204" pitchFamily="34" charset="0"/>
                          <a:ea typeface="Calibri" panose="020F0502020204030204" pitchFamily="34" charset="0"/>
                          <a:cs typeface="Calibri" panose="020F0502020204030204" pitchFamily="34" charset="0"/>
                        </a:rPr>
                        <a:t>GRAIN &amp; MEAT/MEAT ALT, OZ. </a:t>
                      </a:r>
                    </a:p>
                    <a:p>
                      <a:pPr algn="ctr"/>
                      <a:r>
                        <a:rPr lang="en-US" sz="1800" b="0" dirty="0">
                          <a:latin typeface="Calibri" panose="020F0502020204030204" pitchFamily="34" charset="0"/>
                          <a:ea typeface="Calibri" panose="020F0502020204030204" pitchFamily="34" charset="0"/>
                          <a:cs typeface="Calibri" panose="020F0502020204030204" pitchFamily="34" charset="0"/>
                        </a:rPr>
                        <a:t>EQV.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617753"/>
                  </a:ext>
                </a:extLst>
              </a:tr>
              <a:tr h="407244">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FRUIT, CUP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379582"/>
                  </a:ext>
                </a:extLst>
              </a:tr>
              <a:tr h="407244">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MILK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6 FL OZ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8429464"/>
                  </a:ext>
                </a:extLst>
              </a:tr>
            </a:tbl>
          </a:graphicData>
        </a:graphic>
      </p:graphicFrame>
    </p:spTree>
    <p:extLst>
      <p:ext uri="{BB962C8B-B14F-4D97-AF65-F5344CB8AC3E}">
        <p14:creationId xmlns:p14="http://schemas.microsoft.com/office/powerpoint/2010/main" val="4113318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41E8B-8F70-36EE-5812-15A024E58772}"/>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Meal Service for Breakfast</a:t>
            </a:r>
          </a:p>
        </p:txBody>
      </p:sp>
      <p:sp>
        <p:nvSpPr>
          <p:cNvPr id="8" name="Arrow: Right 7">
            <a:extLst>
              <a:ext uri="{FF2B5EF4-FFF2-40B4-BE49-F238E27FC236}">
                <a16:creationId xmlns:a16="http://schemas.microsoft.com/office/drawing/2014/main" id="{0603803E-DADB-8FC7-0392-BB58D6EB2771}"/>
              </a:ext>
            </a:extLst>
          </p:cNvPr>
          <p:cNvSpPr/>
          <p:nvPr/>
        </p:nvSpPr>
        <p:spPr>
          <a:xfrm>
            <a:off x="736601" y="716490"/>
            <a:ext cx="10924222" cy="5966883"/>
          </a:xfrm>
          <a:prstGeom prst="rightArrow">
            <a:avLst/>
          </a:prstGeom>
          <a:solidFill>
            <a:srgbClr val="FE3C47"/>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DB155545-62FB-C532-2456-B74B567C40CE}"/>
              </a:ext>
            </a:extLst>
          </p:cNvPr>
          <p:cNvSpPr/>
          <p:nvPr/>
        </p:nvSpPr>
        <p:spPr>
          <a:xfrm>
            <a:off x="1083941" y="2506556"/>
            <a:ext cx="3233459" cy="2386753"/>
          </a:xfrm>
          <a:custGeom>
            <a:avLst/>
            <a:gdLst>
              <a:gd name="connsiteX0" fmla="*/ 0 w 3233459"/>
              <a:gd name="connsiteY0" fmla="*/ 397800 h 2386753"/>
              <a:gd name="connsiteX1" fmla="*/ 397800 w 3233459"/>
              <a:gd name="connsiteY1" fmla="*/ 0 h 2386753"/>
              <a:gd name="connsiteX2" fmla="*/ 2835659 w 3233459"/>
              <a:gd name="connsiteY2" fmla="*/ 0 h 2386753"/>
              <a:gd name="connsiteX3" fmla="*/ 3233459 w 3233459"/>
              <a:gd name="connsiteY3" fmla="*/ 397800 h 2386753"/>
              <a:gd name="connsiteX4" fmla="*/ 3233459 w 3233459"/>
              <a:gd name="connsiteY4" fmla="*/ 1988953 h 2386753"/>
              <a:gd name="connsiteX5" fmla="*/ 2835659 w 3233459"/>
              <a:gd name="connsiteY5" fmla="*/ 2386753 h 2386753"/>
              <a:gd name="connsiteX6" fmla="*/ 397800 w 3233459"/>
              <a:gd name="connsiteY6" fmla="*/ 2386753 h 2386753"/>
              <a:gd name="connsiteX7" fmla="*/ 0 w 3233459"/>
              <a:gd name="connsiteY7" fmla="*/ 1988953 h 2386753"/>
              <a:gd name="connsiteX8" fmla="*/ 0 w 3233459"/>
              <a:gd name="connsiteY8" fmla="*/ 397800 h 238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3459" h="2386753">
                <a:moveTo>
                  <a:pt x="0" y="397800"/>
                </a:moveTo>
                <a:cubicBezTo>
                  <a:pt x="0" y="178101"/>
                  <a:pt x="178101" y="0"/>
                  <a:pt x="397800" y="0"/>
                </a:cubicBezTo>
                <a:lnTo>
                  <a:pt x="2835659" y="0"/>
                </a:lnTo>
                <a:cubicBezTo>
                  <a:pt x="3055358" y="0"/>
                  <a:pt x="3233459" y="178101"/>
                  <a:pt x="3233459" y="397800"/>
                </a:cubicBezTo>
                <a:lnTo>
                  <a:pt x="3233459" y="1988953"/>
                </a:lnTo>
                <a:cubicBezTo>
                  <a:pt x="3233459" y="2208652"/>
                  <a:pt x="3055358" y="2386753"/>
                  <a:pt x="2835659" y="2386753"/>
                </a:cubicBezTo>
                <a:lnTo>
                  <a:pt x="397800" y="2386753"/>
                </a:lnTo>
                <a:cubicBezTo>
                  <a:pt x="178101" y="2386753"/>
                  <a:pt x="0" y="2208652"/>
                  <a:pt x="0" y="1988953"/>
                </a:cubicBezTo>
                <a:lnTo>
                  <a:pt x="0" y="397800"/>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952" tIns="207952" rIns="207952" bIns="207952" numCol="1" spcCol="1270" anchor="ctr" anchorCtr="0">
            <a:noAutofit/>
          </a:bodyPr>
          <a:lstStyle/>
          <a:p>
            <a:pPr marL="0" lvl="0" indent="0" algn="ctr" defTabSz="1066800">
              <a:lnSpc>
                <a:spcPct val="90000"/>
              </a:lnSpc>
              <a:spcBef>
                <a:spcPct val="0"/>
              </a:spcBef>
              <a:spcAft>
                <a:spcPct val="35000"/>
              </a:spcAft>
              <a:buNone/>
            </a:pPr>
            <a:r>
              <a:rPr lang="en-US" sz="2400" b="1" kern="1200" dirty="0"/>
              <a:t>Pre-Service</a:t>
            </a:r>
          </a:p>
          <a:p>
            <a:pPr marL="0" lvl="0" indent="0" algn="ctr" defTabSz="1066800">
              <a:lnSpc>
                <a:spcPct val="90000"/>
              </a:lnSpc>
              <a:spcBef>
                <a:spcPct val="0"/>
              </a:spcBef>
              <a:spcAft>
                <a:spcPct val="35000"/>
              </a:spcAft>
              <a:buNone/>
            </a:pPr>
            <a:r>
              <a:rPr lang="en-US" sz="2400" kern="1200" dirty="0"/>
              <a:t>EEC Attendant places napkins, utensils, and condiments on table </a:t>
            </a:r>
          </a:p>
        </p:txBody>
      </p:sp>
      <p:sp>
        <p:nvSpPr>
          <p:cNvPr id="10" name="Freeform: Shape 9">
            <a:extLst>
              <a:ext uri="{FF2B5EF4-FFF2-40B4-BE49-F238E27FC236}">
                <a16:creationId xmlns:a16="http://schemas.microsoft.com/office/drawing/2014/main" id="{F9FD3707-877D-33A3-1D0F-139C69556548}"/>
              </a:ext>
            </a:extLst>
          </p:cNvPr>
          <p:cNvSpPr/>
          <p:nvPr/>
        </p:nvSpPr>
        <p:spPr>
          <a:xfrm>
            <a:off x="4479270" y="2506556"/>
            <a:ext cx="3233459" cy="2386753"/>
          </a:xfrm>
          <a:custGeom>
            <a:avLst/>
            <a:gdLst>
              <a:gd name="connsiteX0" fmla="*/ 0 w 3233459"/>
              <a:gd name="connsiteY0" fmla="*/ 397800 h 2386753"/>
              <a:gd name="connsiteX1" fmla="*/ 397800 w 3233459"/>
              <a:gd name="connsiteY1" fmla="*/ 0 h 2386753"/>
              <a:gd name="connsiteX2" fmla="*/ 2835659 w 3233459"/>
              <a:gd name="connsiteY2" fmla="*/ 0 h 2386753"/>
              <a:gd name="connsiteX3" fmla="*/ 3233459 w 3233459"/>
              <a:gd name="connsiteY3" fmla="*/ 397800 h 2386753"/>
              <a:gd name="connsiteX4" fmla="*/ 3233459 w 3233459"/>
              <a:gd name="connsiteY4" fmla="*/ 1988953 h 2386753"/>
              <a:gd name="connsiteX5" fmla="*/ 2835659 w 3233459"/>
              <a:gd name="connsiteY5" fmla="*/ 2386753 h 2386753"/>
              <a:gd name="connsiteX6" fmla="*/ 397800 w 3233459"/>
              <a:gd name="connsiteY6" fmla="*/ 2386753 h 2386753"/>
              <a:gd name="connsiteX7" fmla="*/ 0 w 3233459"/>
              <a:gd name="connsiteY7" fmla="*/ 1988953 h 2386753"/>
              <a:gd name="connsiteX8" fmla="*/ 0 w 3233459"/>
              <a:gd name="connsiteY8" fmla="*/ 397800 h 238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3459" h="2386753">
                <a:moveTo>
                  <a:pt x="0" y="397800"/>
                </a:moveTo>
                <a:cubicBezTo>
                  <a:pt x="0" y="178101"/>
                  <a:pt x="178101" y="0"/>
                  <a:pt x="397800" y="0"/>
                </a:cubicBezTo>
                <a:lnTo>
                  <a:pt x="2835659" y="0"/>
                </a:lnTo>
                <a:cubicBezTo>
                  <a:pt x="3055358" y="0"/>
                  <a:pt x="3233459" y="178101"/>
                  <a:pt x="3233459" y="397800"/>
                </a:cubicBezTo>
                <a:lnTo>
                  <a:pt x="3233459" y="1988953"/>
                </a:lnTo>
                <a:cubicBezTo>
                  <a:pt x="3233459" y="2208652"/>
                  <a:pt x="3055358" y="2386753"/>
                  <a:pt x="2835659" y="2386753"/>
                </a:cubicBezTo>
                <a:lnTo>
                  <a:pt x="397800" y="2386753"/>
                </a:lnTo>
                <a:cubicBezTo>
                  <a:pt x="178101" y="2386753"/>
                  <a:pt x="0" y="2208652"/>
                  <a:pt x="0" y="1988953"/>
                </a:cubicBezTo>
                <a:lnTo>
                  <a:pt x="0" y="397800"/>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952" tIns="207952" rIns="207952" bIns="207952" numCol="1" spcCol="1270" anchor="ctr" anchorCtr="0">
            <a:noAutofit/>
          </a:bodyPr>
          <a:lstStyle/>
          <a:p>
            <a:pPr marL="0" lvl="0" indent="0" algn="ctr" defTabSz="1066800">
              <a:lnSpc>
                <a:spcPct val="90000"/>
              </a:lnSpc>
              <a:spcBef>
                <a:spcPct val="0"/>
              </a:spcBef>
              <a:spcAft>
                <a:spcPct val="35000"/>
              </a:spcAft>
              <a:buNone/>
            </a:pPr>
            <a:r>
              <a:rPr lang="en-US" sz="2400" b="1" kern="1200" dirty="0"/>
              <a:t>During Service</a:t>
            </a:r>
          </a:p>
          <a:p>
            <a:pPr marL="0" lvl="0" indent="0" algn="ctr" defTabSz="1066800">
              <a:lnSpc>
                <a:spcPct val="90000"/>
              </a:lnSpc>
              <a:spcBef>
                <a:spcPct val="0"/>
              </a:spcBef>
              <a:spcAft>
                <a:spcPct val="35000"/>
              </a:spcAft>
              <a:buNone/>
            </a:pPr>
            <a:r>
              <a:rPr lang="en-US" sz="2400" kern="1200" dirty="0"/>
              <a:t>FS Staff will serve all menu items per student seated for each classroom</a:t>
            </a:r>
          </a:p>
        </p:txBody>
      </p:sp>
      <p:sp>
        <p:nvSpPr>
          <p:cNvPr id="11" name="Freeform: Shape 10">
            <a:extLst>
              <a:ext uri="{FF2B5EF4-FFF2-40B4-BE49-F238E27FC236}">
                <a16:creationId xmlns:a16="http://schemas.microsoft.com/office/drawing/2014/main" id="{0F63CB31-F918-C103-5032-C90616CD3066}"/>
              </a:ext>
            </a:extLst>
          </p:cNvPr>
          <p:cNvSpPr/>
          <p:nvPr/>
        </p:nvSpPr>
        <p:spPr>
          <a:xfrm>
            <a:off x="7874599" y="2506556"/>
            <a:ext cx="3233459" cy="2386753"/>
          </a:xfrm>
          <a:custGeom>
            <a:avLst/>
            <a:gdLst>
              <a:gd name="connsiteX0" fmla="*/ 0 w 3233459"/>
              <a:gd name="connsiteY0" fmla="*/ 397800 h 2386753"/>
              <a:gd name="connsiteX1" fmla="*/ 397800 w 3233459"/>
              <a:gd name="connsiteY1" fmla="*/ 0 h 2386753"/>
              <a:gd name="connsiteX2" fmla="*/ 2835659 w 3233459"/>
              <a:gd name="connsiteY2" fmla="*/ 0 h 2386753"/>
              <a:gd name="connsiteX3" fmla="*/ 3233459 w 3233459"/>
              <a:gd name="connsiteY3" fmla="*/ 397800 h 2386753"/>
              <a:gd name="connsiteX4" fmla="*/ 3233459 w 3233459"/>
              <a:gd name="connsiteY4" fmla="*/ 1988953 h 2386753"/>
              <a:gd name="connsiteX5" fmla="*/ 2835659 w 3233459"/>
              <a:gd name="connsiteY5" fmla="*/ 2386753 h 2386753"/>
              <a:gd name="connsiteX6" fmla="*/ 397800 w 3233459"/>
              <a:gd name="connsiteY6" fmla="*/ 2386753 h 2386753"/>
              <a:gd name="connsiteX7" fmla="*/ 0 w 3233459"/>
              <a:gd name="connsiteY7" fmla="*/ 1988953 h 2386753"/>
              <a:gd name="connsiteX8" fmla="*/ 0 w 3233459"/>
              <a:gd name="connsiteY8" fmla="*/ 397800 h 238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3459" h="2386753">
                <a:moveTo>
                  <a:pt x="0" y="397800"/>
                </a:moveTo>
                <a:cubicBezTo>
                  <a:pt x="0" y="178101"/>
                  <a:pt x="178101" y="0"/>
                  <a:pt x="397800" y="0"/>
                </a:cubicBezTo>
                <a:lnTo>
                  <a:pt x="2835659" y="0"/>
                </a:lnTo>
                <a:cubicBezTo>
                  <a:pt x="3055358" y="0"/>
                  <a:pt x="3233459" y="178101"/>
                  <a:pt x="3233459" y="397800"/>
                </a:cubicBezTo>
                <a:lnTo>
                  <a:pt x="3233459" y="1988953"/>
                </a:lnTo>
                <a:cubicBezTo>
                  <a:pt x="3233459" y="2208652"/>
                  <a:pt x="3055358" y="2386753"/>
                  <a:pt x="2835659" y="2386753"/>
                </a:cubicBezTo>
                <a:lnTo>
                  <a:pt x="397800" y="2386753"/>
                </a:lnTo>
                <a:cubicBezTo>
                  <a:pt x="178101" y="2386753"/>
                  <a:pt x="0" y="2208652"/>
                  <a:pt x="0" y="1988953"/>
                </a:cubicBezTo>
                <a:lnTo>
                  <a:pt x="0" y="397800"/>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952" tIns="207952" rIns="207952" bIns="207952" numCol="1" spcCol="1270" anchor="ctr" anchorCtr="0">
            <a:noAutofit/>
          </a:bodyPr>
          <a:lstStyle/>
          <a:p>
            <a:pPr marL="0" lvl="0" indent="0" algn="ctr" defTabSz="1066800">
              <a:lnSpc>
                <a:spcPct val="90000"/>
              </a:lnSpc>
              <a:spcBef>
                <a:spcPct val="0"/>
              </a:spcBef>
              <a:spcAft>
                <a:spcPct val="35000"/>
              </a:spcAft>
              <a:buNone/>
            </a:pPr>
            <a:r>
              <a:rPr lang="en-US" sz="2400" b="1" kern="1200" dirty="0"/>
              <a:t>Post-Service</a:t>
            </a:r>
          </a:p>
          <a:p>
            <a:pPr marL="0" lvl="0" indent="0" algn="ctr" defTabSz="1066800">
              <a:lnSpc>
                <a:spcPct val="90000"/>
              </a:lnSpc>
              <a:spcBef>
                <a:spcPct val="0"/>
              </a:spcBef>
              <a:spcAft>
                <a:spcPct val="35000"/>
              </a:spcAft>
              <a:buNone/>
            </a:pPr>
            <a:r>
              <a:rPr lang="en-US" sz="2400" kern="1200" dirty="0"/>
              <a:t>EEC Staff wipes down tables and throws away all trash</a:t>
            </a:r>
          </a:p>
          <a:p>
            <a:pPr marL="0" lvl="0" indent="0" algn="ctr" defTabSz="1066800">
              <a:lnSpc>
                <a:spcPct val="90000"/>
              </a:lnSpc>
              <a:spcBef>
                <a:spcPct val="0"/>
              </a:spcBef>
              <a:spcAft>
                <a:spcPct val="35000"/>
              </a:spcAft>
              <a:buNone/>
            </a:pPr>
            <a:endParaRPr lang="en-US" sz="2400" kern="1200" dirty="0"/>
          </a:p>
        </p:txBody>
      </p:sp>
    </p:spTree>
    <p:extLst>
      <p:ext uri="{BB962C8B-B14F-4D97-AF65-F5344CB8AC3E}">
        <p14:creationId xmlns:p14="http://schemas.microsoft.com/office/powerpoint/2010/main" val="4153962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2DCF426E-D57F-9CBB-C86B-2C02C269AA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18C809-74C4-03D8-3059-4272CB10DE1D}"/>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EEC Staff Training Verification</a:t>
            </a:r>
          </a:p>
        </p:txBody>
      </p:sp>
      <p:sp>
        <p:nvSpPr>
          <p:cNvPr id="3" name="Content Placeholder 2">
            <a:extLst>
              <a:ext uri="{FF2B5EF4-FFF2-40B4-BE49-F238E27FC236}">
                <a16:creationId xmlns:a16="http://schemas.microsoft.com/office/drawing/2014/main" id="{F7B63C64-253F-7917-CD4E-B97F49EBEA7F}"/>
              </a:ext>
            </a:extLst>
          </p:cNvPr>
          <p:cNvSpPr>
            <a:spLocks noGrp="1"/>
          </p:cNvSpPr>
          <p:nvPr>
            <p:ph idx="1"/>
          </p:nvPr>
        </p:nvSpPr>
        <p:spPr>
          <a:xfrm>
            <a:off x="838200" y="1825625"/>
            <a:ext cx="6114691" cy="4351338"/>
          </a:xfrm>
        </p:spPr>
        <p:txBody>
          <a:bodyPr/>
          <a:lstStyle/>
          <a:p>
            <a:pPr marL="0" lvl="2" indent="-225425">
              <a:buNone/>
              <a:defRPr/>
            </a:pPr>
            <a:r>
              <a:rPr lang="en-US" sz="2800" dirty="0">
                <a:solidFill>
                  <a:srgbClr val="000000"/>
                </a:solidFill>
              </a:rPr>
              <a:t>The Food Service Manager will verify the current EEC Attendant and/or Designee has a training verification on file:</a:t>
            </a:r>
          </a:p>
          <a:p>
            <a:pPr marL="804672" lvl="3" indent="-347472">
              <a:spcBef>
                <a:spcPts val="0"/>
              </a:spcBef>
              <a:defRPr/>
            </a:pPr>
            <a:r>
              <a:rPr lang="en-US" sz="2800" dirty="0">
                <a:solidFill>
                  <a:srgbClr val="000000"/>
                </a:solidFill>
              </a:rPr>
              <a:t>Communicate with the EEC administrative assistant</a:t>
            </a:r>
          </a:p>
          <a:p>
            <a:pPr marL="804672" lvl="3" indent="-347472">
              <a:spcBef>
                <a:spcPts val="0"/>
              </a:spcBef>
              <a:defRPr/>
            </a:pPr>
            <a:r>
              <a:rPr lang="en-US" sz="2800" dirty="0">
                <a:solidFill>
                  <a:srgbClr val="000000"/>
                </a:solidFill>
              </a:rPr>
              <a:t>Follow up with appropriate training measures as needed</a:t>
            </a:r>
          </a:p>
        </p:txBody>
      </p:sp>
      <p:pic>
        <p:nvPicPr>
          <p:cNvPr id="5" name="Picture 4">
            <a:extLst>
              <a:ext uri="{FF2B5EF4-FFF2-40B4-BE49-F238E27FC236}">
                <a16:creationId xmlns:a16="http://schemas.microsoft.com/office/drawing/2014/main" id="{94171441-BF06-E8DE-735E-CCD2A279B120}"/>
              </a:ext>
            </a:extLst>
          </p:cNvPr>
          <p:cNvPicPr>
            <a:picLocks noChangeAspect="1"/>
          </p:cNvPicPr>
          <p:nvPr/>
        </p:nvPicPr>
        <p:blipFill>
          <a:blip r:embed="rId2"/>
          <a:stretch>
            <a:fillRect/>
          </a:stretch>
        </p:blipFill>
        <p:spPr>
          <a:xfrm>
            <a:off x="7391995" y="1641765"/>
            <a:ext cx="3700979" cy="4851110"/>
          </a:xfrm>
          <a:prstGeom prst="rect">
            <a:avLst/>
          </a:prstGeom>
          <a:ln>
            <a:solidFill>
              <a:schemeClr val="tx1"/>
            </a:solidFill>
          </a:ln>
        </p:spPr>
      </p:pic>
    </p:spTree>
    <p:extLst>
      <p:ext uri="{BB962C8B-B14F-4D97-AF65-F5344CB8AC3E}">
        <p14:creationId xmlns:p14="http://schemas.microsoft.com/office/powerpoint/2010/main" val="3844557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70029-7B26-FC09-1538-D5E788C2F7B1}"/>
              </a:ext>
            </a:extLst>
          </p:cNvPr>
          <p:cNvSpPr>
            <a:spLocks noGrp="1"/>
          </p:cNvSpPr>
          <p:nvPr>
            <p:ph type="title"/>
          </p:nvPr>
        </p:nvSpPr>
        <p:spPr/>
        <p:txBody>
          <a:bodyPr>
            <a:normAutofit/>
          </a:bodyPr>
          <a:lstStyle/>
          <a:p>
            <a:r>
              <a:rPr kumimoji="0" lang="en-US" sz="5400" i="0" u="none" strike="noStrike" kern="1200" cap="none" spc="0" normalizeH="0" baseline="0" noProof="0" dirty="0">
                <a:ln>
                  <a:noFill/>
                </a:ln>
                <a:solidFill>
                  <a:srgbClr val="27C2B2"/>
                </a:solidFill>
                <a:effectLst/>
                <a:uLnTx/>
                <a:uFillTx/>
                <a:latin typeface="Bernard MT Condensed" panose="02050806060905020404" pitchFamily="18" charset="0"/>
              </a:rPr>
              <a:t>Breakfast Service Procedures </a:t>
            </a:r>
            <a:endParaRPr lang="en-US" sz="5400" dirty="0">
              <a:solidFill>
                <a:srgbClr val="27C2B2"/>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C185E58D-AE6A-2AEE-2A20-92D29888F2B8}"/>
              </a:ext>
            </a:extLst>
          </p:cNvPr>
          <p:cNvSpPr>
            <a:spLocks noGrp="1"/>
          </p:cNvSpPr>
          <p:nvPr>
            <p:ph idx="1"/>
          </p:nvPr>
        </p:nvSpPr>
        <p:spPr/>
        <p:txBody>
          <a:bodyPr>
            <a:normAutofit/>
          </a:bodyPr>
          <a:lstStyle/>
          <a:p>
            <a:pPr marL="0" marR="0" lvl="0" indent="0" algn="l" defTabSz="457200" rtl="0" eaLnBrk="1" fontAlgn="auto" latinLnBrk="0" hangingPunct="1">
              <a:lnSpc>
                <a:spcPct val="100000"/>
              </a:lnSpc>
              <a:spcBef>
                <a:spcPts val="0"/>
              </a:spcBef>
              <a:spcAft>
                <a:spcPts val="1000"/>
              </a:spcAft>
              <a:buClrTx/>
              <a:buSzTx/>
              <a:buFont typeface="Arial"/>
              <a:buNone/>
              <a:tabLst/>
              <a:defRPr/>
            </a:pPr>
            <a:r>
              <a:rPr kumimoji="0" lang="en-US" b="0" i="0" u="none" strike="noStrike" kern="1200" cap="none" spc="0" normalizeH="0" baseline="0" noProof="0" dirty="0">
                <a:ln>
                  <a:noFill/>
                </a:ln>
                <a:solidFill>
                  <a:sysClr val="windowText" lastClr="000000"/>
                </a:solidFill>
                <a:effectLst/>
                <a:uLnTx/>
                <a:uFillTx/>
                <a:ea typeface="+mn-ea"/>
                <a:cs typeface="+mn-cs"/>
              </a:rPr>
              <a:t>A Food Service Worker will serve the food and remain at EEC for the entire serving period.</a:t>
            </a:r>
          </a:p>
          <a:p>
            <a:pPr marL="804672" lvl="1" indent="-347472" defTabSz="457200">
              <a:spcBef>
                <a:spcPts val="0"/>
              </a:spcBef>
              <a:defRPr/>
            </a:pPr>
            <a:r>
              <a:rPr kumimoji="0" lang="en-US" altLang="en-US" sz="2800" b="0" i="0" u="none" strike="noStrike" kern="1200" cap="none" spc="0" normalizeH="0" baseline="0" noProof="0" dirty="0">
                <a:ln>
                  <a:noFill/>
                </a:ln>
                <a:solidFill>
                  <a:sysClr val="windowText" lastClr="000000"/>
                </a:solidFill>
                <a:effectLst/>
                <a:uLnTx/>
                <a:uFillTx/>
                <a:ea typeface="+mn-ea"/>
                <a:cs typeface="+mn-cs"/>
              </a:rPr>
              <a:t>Menu items served to only children seated</a:t>
            </a:r>
          </a:p>
          <a:p>
            <a:pPr marL="804672" lvl="1" indent="-347472" defTabSz="457200">
              <a:spcBef>
                <a:spcPts val="0"/>
              </a:spcBef>
              <a:defRPr/>
            </a:pPr>
            <a:r>
              <a:rPr kumimoji="0" lang="en-US" altLang="en-US" sz="2800" b="0" i="0" u="none" strike="noStrike" kern="1200" cap="none" spc="0" normalizeH="0" baseline="0" noProof="0" dirty="0">
                <a:ln>
                  <a:noFill/>
                </a:ln>
                <a:solidFill>
                  <a:sysClr val="windowText" lastClr="000000"/>
                </a:solidFill>
                <a:effectLst/>
                <a:uLnTx/>
                <a:uFillTx/>
                <a:ea typeface="+mn-ea"/>
                <a:cs typeface="+mn-cs"/>
              </a:rPr>
              <a:t>Provide correct portion of menu items</a:t>
            </a:r>
          </a:p>
          <a:p>
            <a:pPr marL="804672" lvl="1" indent="-347472" defTabSz="457200">
              <a:spcBef>
                <a:spcPts val="0"/>
              </a:spcBef>
              <a:defRPr/>
            </a:pPr>
            <a:r>
              <a:rPr kumimoji="0" lang="en-US" altLang="en-US" sz="2800" b="0" i="0" u="none" strike="noStrike" kern="1200" cap="none" spc="0" normalizeH="0" baseline="0" noProof="0" dirty="0">
                <a:ln>
                  <a:noFill/>
                </a:ln>
                <a:solidFill>
                  <a:sysClr val="windowText" lastClr="000000"/>
                </a:solidFill>
                <a:effectLst/>
                <a:uLnTx/>
                <a:uFillTx/>
                <a:ea typeface="+mn-ea"/>
                <a:cs typeface="+mn-cs"/>
              </a:rPr>
              <a:t>Meal counts taken at each table as it is served</a:t>
            </a:r>
          </a:p>
          <a:p>
            <a:pPr marL="804672" lvl="1" indent="-347472" defTabSz="457200">
              <a:spcBef>
                <a:spcPts val="0"/>
              </a:spcBef>
              <a:defRPr/>
            </a:pPr>
            <a:r>
              <a:rPr kumimoji="0" lang="en-US" altLang="en-US" sz="2800" b="0" i="0" u="none" strike="noStrike" kern="1200" cap="none" spc="0" normalizeH="0" baseline="0" noProof="0" dirty="0">
                <a:ln>
                  <a:noFill/>
                </a:ln>
                <a:solidFill>
                  <a:sysClr val="windowText" lastClr="000000"/>
                </a:solidFill>
                <a:effectLst/>
                <a:uLnTx/>
                <a:uFillTx/>
                <a:ea typeface="+mn-ea"/>
                <a:cs typeface="+mn-cs"/>
              </a:rPr>
              <a:t>Verify attendance</a:t>
            </a:r>
          </a:p>
          <a:p>
            <a:pPr marL="804672" lvl="1" indent="-347472" defTabSz="457200">
              <a:spcBef>
                <a:spcPts val="0"/>
              </a:spcBef>
              <a:defRPr/>
            </a:pPr>
            <a:r>
              <a:rPr kumimoji="0" lang="en-US" sz="2800" b="0" i="0" u="none" strike="noStrike" kern="1200" cap="none" spc="0" normalizeH="0" baseline="0" noProof="0" dirty="0">
                <a:ln>
                  <a:noFill/>
                </a:ln>
                <a:solidFill>
                  <a:sysClr val="windowText" lastClr="000000"/>
                </a:solidFill>
                <a:effectLst/>
                <a:uLnTx/>
                <a:uFillTx/>
                <a:ea typeface="+mn-ea"/>
                <a:cs typeface="+mn-cs"/>
              </a:rPr>
              <a:t>Record the temperatures on the Food Temperature Log</a:t>
            </a:r>
            <a:endParaRPr lang="en-US" sz="2800" dirty="0"/>
          </a:p>
        </p:txBody>
      </p:sp>
    </p:spTree>
    <p:extLst>
      <p:ext uri="{BB962C8B-B14F-4D97-AF65-F5344CB8AC3E}">
        <p14:creationId xmlns:p14="http://schemas.microsoft.com/office/powerpoint/2010/main" val="2081173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2355-FBC0-9A02-9186-2851CAAE7761}"/>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EEC Daily Meal Record - Breakfast</a:t>
            </a:r>
          </a:p>
        </p:txBody>
      </p:sp>
      <p:pic>
        <p:nvPicPr>
          <p:cNvPr id="4" name="Picture 3">
            <a:extLst>
              <a:ext uri="{FF2B5EF4-FFF2-40B4-BE49-F238E27FC236}">
                <a16:creationId xmlns:a16="http://schemas.microsoft.com/office/drawing/2014/main" id="{1940A79F-06B2-1BDF-E553-D2560303263F}"/>
              </a:ext>
            </a:extLst>
          </p:cNvPr>
          <p:cNvPicPr>
            <a:picLocks noChangeAspect="1"/>
          </p:cNvPicPr>
          <p:nvPr/>
        </p:nvPicPr>
        <p:blipFill>
          <a:blip r:embed="rId2"/>
          <a:stretch>
            <a:fillRect/>
          </a:stretch>
        </p:blipFill>
        <p:spPr>
          <a:xfrm>
            <a:off x="2441098" y="1666876"/>
            <a:ext cx="8071804" cy="4925995"/>
          </a:xfrm>
          <a:prstGeom prst="rect">
            <a:avLst/>
          </a:prstGeom>
        </p:spPr>
      </p:pic>
      <p:grpSp>
        <p:nvGrpSpPr>
          <p:cNvPr id="5" name="Group 4">
            <a:extLst>
              <a:ext uri="{FF2B5EF4-FFF2-40B4-BE49-F238E27FC236}">
                <a16:creationId xmlns:a16="http://schemas.microsoft.com/office/drawing/2014/main" id="{A38A9AE6-923A-DFA3-FEC0-D3AEDE6EC090}"/>
              </a:ext>
            </a:extLst>
          </p:cNvPr>
          <p:cNvGrpSpPr/>
          <p:nvPr/>
        </p:nvGrpSpPr>
        <p:grpSpPr>
          <a:xfrm>
            <a:off x="2905125" y="3578197"/>
            <a:ext cx="4137263" cy="295276"/>
            <a:chOff x="876300" y="3172598"/>
            <a:chExt cx="4137263" cy="295276"/>
          </a:xfrm>
        </p:grpSpPr>
        <p:sp>
          <p:nvSpPr>
            <p:cNvPr id="6" name="TextBox 5">
              <a:extLst>
                <a:ext uri="{FF2B5EF4-FFF2-40B4-BE49-F238E27FC236}">
                  <a16:creationId xmlns:a16="http://schemas.microsoft.com/office/drawing/2014/main" id="{1822F54C-426E-424F-7FAB-60D78CD96CBC}"/>
                </a:ext>
              </a:extLst>
            </p:cNvPr>
            <p:cNvSpPr txBox="1"/>
            <p:nvPr/>
          </p:nvSpPr>
          <p:spPr>
            <a:xfrm>
              <a:off x="876300" y="3190875"/>
              <a:ext cx="1590675" cy="276999"/>
            </a:xfrm>
            <a:prstGeom prst="rect">
              <a:avLst/>
            </a:prstGeom>
            <a:noFill/>
          </p:spPr>
          <p:txBody>
            <a:bodyPr wrap="square" rtlCol="0">
              <a:spAutoFit/>
            </a:bodyPr>
            <a:lstStyle/>
            <a:p>
              <a:r>
                <a:rPr lang="en-US" sz="1200">
                  <a:solidFill>
                    <a:srgbClr val="386193"/>
                  </a:solidFill>
                </a:rPr>
                <a:t>Toasted Cereal Bowl</a:t>
              </a:r>
            </a:p>
          </p:txBody>
        </p:sp>
        <p:sp>
          <p:nvSpPr>
            <p:cNvPr id="7" name="TextBox 6">
              <a:extLst>
                <a:ext uri="{FF2B5EF4-FFF2-40B4-BE49-F238E27FC236}">
                  <a16:creationId xmlns:a16="http://schemas.microsoft.com/office/drawing/2014/main" id="{8B536688-4DB6-A38E-B00C-F34EC044BAB8}"/>
                </a:ext>
              </a:extLst>
            </p:cNvPr>
            <p:cNvSpPr txBox="1"/>
            <p:nvPr/>
          </p:nvSpPr>
          <p:spPr>
            <a:xfrm>
              <a:off x="2686051" y="3190874"/>
              <a:ext cx="704849" cy="277000"/>
            </a:xfrm>
            <a:prstGeom prst="rect">
              <a:avLst/>
            </a:prstGeom>
            <a:noFill/>
          </p:spPr>
          <p:txBody>
            <a:bodyPr wrap="square" rtlCol="0">
              <a:spAutoFit/>
            </a:bodyPr>
            <a:lstStyle/>
            <a:p>
              <a:r>
                <a:rPr lang="en-US" sz="1200">
                  <a:solidFill>
                    <a:srgbClr val="386193"/>
                  </a:solidFill>
                </a:rPr>
                <a:t>1- each</a:t>
              </a:r>
            </a:p>
          </p:txBody>
        </p:sp>
        <p:sp>
          <p:nvSpPr>
            <p:cNvPr id="8" name="TextBox 7">
              <a:extLst>
                <a:ext uri="{FF2B5EF4-FFF2-40B4-BE49-F238E27FC236}">
                  <a16:creationId xmlns:a16="http://schemas.microsoft.com/office/drawing/2014/main" id="{48A21CAF-0B0F-F60B-2D47-BB6FB7EFB33C}"/>
                </a:ext>
              </a:extLst>
            </p:cNvPr>
            <p:cNvSpPr txBox="1"/>
            <p:nvPr/>
          </p:nvSpPr>
          <p:spPr>
            <a:xfrm>
              <a:off x="3646726" y="3190875"/>
              <a:ext cx="496649" cy="276999"/>
            </a:xfrm>
            <a:prstGeom prst="rect">
              <a:avLst/>
            </a:prstGeom>
            <a:noFill/>
          </p:spPr>
          <p:txBody>
            <a:bodyPr wrap="square" rtlCol="0">
              <a:spAutoFit/>
            </a:bodyPr>
            <a:lstStyle/>
            <a:p>
              <a:r>
                <a:rPr lang="en-US" sz="1200">
                  <a:solidFill>
                    <a:srgbClr val="386193"/>
                  </a:solidFill>
                </a:rPr>
                <a:t>58</a:t>
              </a:r>
            </a:p>
          </p:txBody>
        </p:sp>
        <p:sp>
          <p:nvSpPr>
            <p:cNvPr id="9" name="TextBox 8">
              <a:extLst>
                <a:ext uri="{FF2B5EF4-FFF2-40B4-BE49-F238E27FC236}">
                  <a16:creationId xmlns:a16="http://schemas.microsoft.com/office/drawing/2014/main" id="{97F2EC5A-FB68-12E5-E6A6-F5CC313E2CA6}"/>
                </a:ext>
              </a:extLst>
            </p:cNvPr>
            <p:cNvSpPr txBox="1"/>
            <p:nvPr/>
          </p:nvSpPr>
          <p:spPr>
            <a:xfrm>
              <a:off x="4516914" y="3172598"/>
              <a:ext cx="496649" cy="276999"/>
            </a:xfrm>
            <a:prstGeom prst="rect">
              <a:avLst/>
            </a:prstGeom>
            <a:noFill/>
          </p:spPr>
          <p:txBody>
            <a:bodyPr wrap="square" rtlCol="0">
              <a:spAutoFit/>
            </a:bodyPr>
            <a:lstStyle/>
            <a:p>
              <a:r>
                <a:rPr lang="en-US" sz="1200">
                  <a:solidFill>
                    <a:srgbClr val="386193"/>
                  </a:solidFill>
                </a:rPr>
                <a:t>58</a:t>
              </a:r>
            </a:p>
          </p:txBody>
        </p:sp>
      </p:grpSp>
      <p:grpSp>
        <p:nvGrpSpPr>
          <p:cNvPr id="10" name="Group 9">
            <a:extLst>
              <a:ext uri="{FF2B5EF4-FFF2-40B4-BE49-F238E27FC236}">
                <a16:creationId xmlns:a16="http://schemas.microsoft.com/office/drawing/2014/main" id="{81FEC1FA-1966-53A3-CA43-5E2CD58E312B}"/>
              </a:ext>
            </a:extLst>
          </p:cNvPr>
          <p:cNvGrpSpPr/>
          <p:nvPr/>
        </p:nvGrpSpPr>
        <p:grpSpPr>
          <a:xfrm>
            <a:off x="2905125" y="3765140"/>
            <a:ext cx="4137263" cy="295276"/>
            <a:chOff x="876300" y="3172598"/>
            <a:chExt cx="4137263" cy="295276"/>
          </a:xfrm>
        </p:grpSpPr>
        <p:sp>
          <p:nvSpPr>
            <p:cNvPr id="11" name="TextBox 10">
              <a:extLst>
                <a:ext uri="{FF2B5EF4-FFF2-40B4-BE49-F238E27FC236}">
                  <a16:creationId xmlns:a16="http://schemas.microsoft.com/office/drawing/2014/main" id="{BCC7A232-830B-C6B2-002D-E943658B242E}"/>
                </a:ext>
              </a:extLst>
            </p:cNvPr>
            <p:cNvSpPr txBox="1"/>
            <p:nvPr/>
          </p:nvSpPr>
          <p:spPr>
            <a:xfrm>
              <a:off x="876300" y="3190875"/>
              <a:ext cx="1590675" cy="276999"/>
            </a:xfrm>
            <a:prstGeom prst="rect">
              <a:avLst/>
            </a:prstGeom>
            <a:noFill/>
          </p:spPr>
          <p:txBody>
            <a:bodyPr wrap="square" rtlCol="0">
              <a:spAutoFit/>
            </a:bodyPr>
            <a:lstStyle/>
            <a:p>
              <a:r>
                <a:rPr lang="en-US" sz="1200">
                  <a:solidFill>
                    <a:srgbClr val="386193"/>
                  </a:solidFill>
                </a:rPr>
                <a:t>Banana</a:t>
              </a:r>
            </a:p>
          </p:txBody>
        </p:sp>
        <p:sp>
          <p:nvSpPr>
            <p:cNvPr id="12" name="TextBox 11">
              <a:extLst>
                <a:ext uri="{FF2B5EF4-FFF2-40B4-BE49-F238E27FC236}">
                  <a16:creationId xmlns:a16="http://schemas.microsoft.com/office/drawing/2014/main" id="{0B52BA09-4849-2A7D-0434-B34E44EDC4FF}"/>
                </a:ext>
              </a:extLst>
            </p:cNvPr>
            <p:cNvSpPr txBox="1"/>
            <p:nvPr/>
          </p:nvSpPr>
          <p:spPr>
            <a:xfrm>
              <a:off x="2686051" y="3190874"/>
              <a:ext cx="704849" cy="277000"/>
            </a:xfrm>
            <a:prstGeom prst="rect">
              <a:avLst/>
            </a:prstGeom>
            <a:noFill/>
          </p:spPr>
          <p:txBody>
            <a:bodyPr wrap="square" rtlCol="0">
              <a:spAutoFit/>
            </a:bodyPr>
            <a:lstStyle/>
            <a:p>
              <a:r>
                <a:rPr lang="en-US" sz="1200">
                  <a:solidFill>
                    <a:srgbClr val="386193"/>
                  </a:solidFill>
                </a:rPr>
                <a:t>1- each</a:t>
              </a:r>
            </a:p>
          </p:txBody>
        </p:sp>
        <p:sp>
          <p:nvSpPr>
            <p:cNvPr id="13" name="TextBox 12">
              <a:extLst>
                <a:ext uri="{FF2B5EF4-FFF2-40B4-BE49-F238E27FC236}">
                  <a16:creationId xmlns:a16="http://schemas.microsoft.com/office/drawing/2014/main" id="{333AAA15-9237-6B00-FAEA-28AF80A9407A}"/>
                </a:ext>
              </a:extLst>
            </p:cNvPr>
            <p:cNvSpPr txBox="1"/>
            <p:nvPr/>
          </p:nvSpPr>
          <p:spPr>
            <a:xfrm>
              <a:off x="3646726" y="3190875"/>
              <a:ext cx="496649" cy="276999"/>
            </a:xfrm>
            <a:prstGeom prst="rect">
              <a:avLst/>
            </a:prstGeom>
            <a:noFill/>
          </p:spPr>
          <p:txBody>
            <a:bodyPr wrap="square" rtlCol="0">
              <a:spAutoFit/>
            </a:bodyPr>
            <a:lstStyle/>
            <a:p>
              <a:r>
                <a:rPr lang="en-US" sz="1200">
                  <a:solidFill>
                    <a:srgbClr val="386193"/>
                  </a:solidFill>
                </a:rPr>
                <a:t>58</a:t>
              </a:r>
            </a:p>
          </p:txBody>
        </p:sp>
        <p:sp>
          <p:nvSpPr>
            <p:cNvPr id="14" name="TextBox 13">
              <a:extLst>
                <a:ext uri="{FF2B5EF4-FFF2-40B4-BE49-F238E27FC236}">
                  <a16:creationId xmlns:a16="http://schemas.microsoft.com/office/drawing/2014/main" id="{CF195825-3664-6F46-4410-99FE6BBEB912}"/>
                </a:ext>
              </a:extLst>
            </p:cNvPr>
            <p:cNvSpPr txBox="1"/>
            <p:nvPr/>
          </p:nvSpPr>
          <p:spPr>
            <a:xfrm>
              <a:off x="4516914" y="3172598"/>
              <a:ext cx="496649" cy="276999"/>
            </a:xfrm>
            <a:prstGeom prst="rect">
              <a:avLst/>
            </a:prstGeom>
            <a:noFill/>
          </p:spPr>
          <p:txBody>
            <a:bodyPr wrap="square" rtlCol="0">
              <a:spAutoFit/>
            </a:bodyPr>
            <a:lstStyle/>
            <a:p>
              <a:r>
                <a:rPr lang="en-US" sz="1200">
                  <a:solidFill>
                    <a:srgbClr val="386193"/>
                  </a:solidFill>
                </a:rPr>
                <a:t>58</a:t>
              </a:r>
            </a:p>
          </p:txBody>
        </p:sp>
      </p:grpSp>
      <p:sp>
        <p:nvSpPr>
          <p:cNvPr id="15" name="TextBox 14">
            <a:extLst>
              <a:ext uri="{FF2B5EF4-FFF2-40B4-BE49-F238E27FC236}">
                <a16:creationId xmlns:a16="http://schemas.microsoft.com/office/drawing/2014/main" id="{0DB19E0A-7179-623E-12EC-48F23714E82C}"/>
              </a:ext>
            </a:extLst>
          </p:cNvPr>
          <p:cNvSpPr txBox="1"/>
          <p:nvPr/>
        </p:nvSpPr>
        <p:spPr>
          <a:xfrm>
            <a:off x="4781551" y="4564835"/>
            <a:ext cx="704849" cy="277000"/>
          </a:xfrm>
          <a:prstGeom prst="rect">
            <a:avLst/>
          </a:prstGeom>
          <a:noFill/>
        </p:spPr>
        <p:txBody>
          <a:bodyPr wrap="square" rtlCol="0">
            <a:spAutoFit/>
          </a:bodyPr>
          <a:lstStyle/>
          <a:p>
            <a:r>
              <a:rPr lang="en-US" sz="1200">
                <a:solidFill>
                  <a:srgbClr val="386193"/>
                </a:solidFill>
              </a:rPr>
              <a:t>1- each</a:t>
            </a:r>
          </a:p>
        </p:txBody>
      </p:sp>
      <p:sp>
        <p:nvSpPr>
          <p:cNvPr id="16" name="TextBox 15">
            <a:extLst>
              <a:ext uri="{FF2B5EF4-FFF2-40B4-BE49-F238E27FC236}">
                <a16:creationId xmlns:a16="http://schemas.microsoft.com/office/drawing/2014/main" id="{66FBFF47-FAAA-BA82-F0D6-DAFBB1FD71AF}"/>
              </a:ext>
            </a:extLst>
          </p:cNvPr>
          <p:cNvSpPr txBox="1"/>
          <p:nvPr/>
        </p:nvSpPr>
        <p:spPr>
          <a:xfrm>
            <a:off x="5742226" y="4564836"/>
            <a:ext cx="496649" cy="276999"/>
          </a:xfrm>
          <a:prstGeom prst="rect">
            <a:avLst/>
          </a:prstGeom>
          <a:noFill/>
        </p:spPr>
        <p:txBody>
          <a:bodyPr wrap="square" rtlCol="0">
            <a:spAutoFit/>
          </a:bodyPr>
          <a:lstStyle/>
          <a:p>
            <a:r>
              <a:rPr lang="en-US" sz="1200">
                <a:solidFill>
                  <a:srgbClr val="386193"/>
                </a:solidFill>
              </a:rPr>
              <a:t>58</a:t>
            </a:r>
          </a:p>
        </p:txBody>
      </p:sp>
      <p:sp>
        <p:nvSpPr>
          <p:cNvPr id="17" name="TextBox 16">
            <a:extLst>
              <a:ext uri="{FF2B5EF4-FFF2-40B4-BE49-F238E27FC236}">
                <a16:creationId xmlns:a16="http://schemas.microsoft.com/office/drawing/2014/main" id="{99C5343B-9D2C-3284-54EB-C2BEEDA21F20}"/>
              </a:ext>
            </a:extLst>
          </p:cNvPr>
          <p:cNvSpPr txBox="1"/>
          <p:nvPr/>
        </p:nvSpPr>
        <p:spPr>
          <a:xfrm>
            <a:off x="6612414" y="4546559"/>
            <a:ext cx="496649" cy="276999"/>
          </a:xfrm>
          <a:prstGeom prst="rect">
            <a:avLst/>
          </a:prstGeom>
          <a:noFill/>
        </p:spPr>
        <p:txBody>
          <a:bodyPr wrap="square" rtlCol="0">
            <a:spAutoFit/>
          </a:bodyPr>
          <a:lstStyle/>
          <a:p>
            <a:r>
              <a:rPr lang="en-US" sz="1200">
                <a:solidFill>
                  <a:srgbClr val="386193"/>
                </a:solidFill>
              </a:rPr>
              <a:t>58</a:t>
            </a:r>
          </a:p>
        </p:txBody>
      </p:sp>
      <p:sp>
        <p:nvSpPr>
          <p:cNvPr id="19" name="Rectangle 18">
            <a:extLst>
              <a:ext uri="{FF2B5EF4-FFF2-40B4-BE49-F238E27FC236}">
                <a16:creationId xmlns:a16="http://schemas.microsoft.com/office/drawing/2014/main" id="{A4F4FAA9-6213-D4F2-5358-37D54886F850}"/>
              </a:ext>
            </a:extLst>
          </p:cNvPr>
          <p:cNvSpPr/>
          <p:nvPr/>
        </p:nvSpPr>
        <p:spPr>
          <a:xfrm>
            <a:off x="4048125" y="5256999"/>
            <a:ext cx="5645150" cy="228600"/>
          </a:xfrm>
          <a:prstGeom prst="rect">
            <a:avLst/>
          </a:prstGeom>
          <a:noFill/>
          <a:ln w="57150">
            <a:solidFill>
              <a:srgbClr val="DE27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BBA611D-CE43-71A1-0DE3-1B181870BB24}"/>
              </a:ext>
            </a:extLst>
          </p:cNvPr>
          <p:cNvSpPr txBox="1"/>
          <p:nvPr/>
        </p:nvSpPr>
        <p:spPr>
          <a:xfrm>
            <a:off x="4111625" y="5232799"/>
            <a:ext cx="257175" cy="276999"/>
          </a:xfrm>
          <a:prstGeom prst="rect">
            <a:avLst/>
          </a:prstGeom>
          <a:noFill/>
        </p:spPr>
        <p:txBody>
          <a:bodyPr wrap="square" rtlCol="0">
            <a:spAutoFit/>
          </a:bodyPr>
          <a:lstStyle/>
          <a:p>
            <a:r>
              <a:rPr lang="en-US" sz="1200">
                <a:solidFill>
                  <a:srgbClr val="386193"/>
                </a:solidFill>
              </a:rPr>
              <a:t>7</a:t>
            </a:r>
          </a:p>
        </p:txBody>
      </p:sp>
      <p:sp>
        <p:nvSpPr>
          <p:cNvPr id="21" name="TextBox 20">
            <a:extLst>
              <a:ext uri="{FF2B5EF4-FFF2-40B4-BE49-F238E27FC236}">
                <a16:creationId xmlns:a16="http://schemas.microsoft.com/office/drawing/2014/main" id="{578881F8-68A8-EA18-161C-7986EF323745}"/>
              </a:ext>
            </a:extLst>
          </p:cNvPr>
          <p:cNvSpPr txBox="1"/>
          <p:nvPr/>
        </p:nvSpPr>
        <p:spPr>
          <a:xfrm>
            <a:off x="5826125" y="5232799"/>
            <a:ext cx="257175" cy="276999"/>
          </a:xfrm>
          <a:prstGeom prst="rect">
            <a:avLst/>
          </a:prstGeom>
          <a:noFill/>
        </p:spPr>
        <p:txBody>
          <a:bodyPr wrap="square" rtlCol="0">
            <a:spAutoFit/>
          </a:bodyPr>
          <a:lstStyle/>
          <a:p>
            <a:r>
              <a:rPr lang="en-US" sz="1200">
                <a:solidFill>
                  <a:srgbClr val="386193"/>
                </a:solidFill>
              </a:rPr>
              <a:t>7</a:t>
            </a:r>
          </a:p>
        </p:txBody>
      </p:sp>
      <p:sp>
        <p:nvSpPr>
          <p:cNvPr id="22" name="TextBox 21">
            <a:extLst>
              <a:ext uri="{FF2B5EF4-FFF2-40B4-BE49-F238E27FC236}">
                <a16:creationId xmlns:a16="http://schemas.microsoft.com/office/drawing/2014/main" id="{1B81CA23-0D4B-DC7D-153E-07B7C4423277}"/>
              </a:ext>
            </a:extLst>
          </p:cNvPr>
          <p:cNvSpPr txBox="1"/>
          <p:nvPr/>
        </p:nvSpPr>
        <p:spPr>
          <a:xfrm>
            <a:off x="5584825" y="5232799"/>
            <a:ext cx="257175" cy="276999"/>
          </a:xfrm>
          <a:prstGeom prst="rect">
            <a:avLst/>
          </a:prstGeom>
          <a:noFill/>
        </p:spPr>
        <p:txBody>
          <a:bodyPr wrap="square" rtlCol="0">
            <a:spAutoFit/>
          </a:bodyPr>
          <a:lstStyle/>
          <a:p>
            <a:r>
              <a:rPr lang="en-US" sz="1200">
                <a:solidFill>
                  <a:srgbClr val="386193"/>
                </a:solidFill>
              </a:rPr>
              <a:t>7</a:t>
            </a:r>
          </a:p>
        </p:txBody>
      </p:sp>
      <p:sp>
        <p:nvSpPr>
          <p:cNvPr id="23" name="TextBox 22">
            <a:extLst>
              <a:ext uri="{FF2B5EF4-FFF2-40B4-BE49-F238E27FC236}">
                <a16:creationId xmlns:a16="http://schemas.microsoft.com/office/drawing/2014/main" id="{86094E8D-9F98-2E85-DE1E-405FF0CBDCD5}"/>
              </a:ext>
            </a:extLst>
          </p:cNvPr>
          <p:cNvSpPr txBox="1"/>
          <p:nvPr/>
        </p:nvSpPr>
        <p:spPr>
          <a:xfrm>
            <a:off x="6810375" y="5232799"/>
            <a:ext cx="257175" cy="276999"/>
          </a:xfrm>
          <a:prstGeom prst="rect">
            <a:avLst/>
          </a:prstGeom>
          <a:noFill/>
        </p:spPr>
        <p:txBody>
          <a:bodyPr wrap="square" rtlCol="0">
            <a:spAutoFit/>
          </a:bodyPr>
          <a:lstStyle/>
          <a:p>
            <a:r>
              <a:rPr lang="en-US" sz="1200">
                <a:solidFill>
                  <a:srgbClr val="386193"/>
                </a:solidFill>
              </a:rPr>
              <a:t>7</a:t>
            </a:r>
          </a:p>
        </p:txBody>
      </p:sp>
      <p:sp>
        <p:nvSpPr>
          <p:cNvPr id="24" name="TextBox 23">
            <a:extLst>
              <a:ext uri="{FF2B5EF4-FFF2-40B4-BE49-F238E27FC236}">
                <a16:creationId xmlns:a16="http://schemas.microsoft.com/office/drawing/2014/main" id="{EF4C5632-FC0D-E988-7E87-050B6AE25413}"/>
              </a:ext>
            </a:extLst>
          </p:cNvPr>
          <p:cNvSpPr txBox="1"/>
          <p:nvPr/>
        </p:nvSpPr>
        <p:spPr>
          <a:xfrm>
            <a:off x="6550025" y="5232799"/>
            <a:ext cx="257175" cy="276999"/>
          </a:xfrm>
          <a:prstGeom prst="rect">
            <a:avLst/>
          </a:prstGeom>
          <a:noFill/>
        </p:spPr>
        <p:txBody>
          <a:bodyPr wrap="square" rtlCol="0">
            <a:spAutoFit/>
          </a:bodyPr>
          <a:lstStyle/>
          <a:p>
            <a:r>
              <a:rPr lang="en-US" sz="1200">
                <a:solidFill>
                  <a:srgbClr val="386193"/>
                </a:solidFill>
              </a:rPr>
              <a:t>6</a:t>
            </a:r>
          </a:p>
        </p:txBody>
      </p:sp>
      <p:sp>
        <p:nvSpPr>
          <p:cNvPr id="25" name="TextBox 24">
            <a:extLst>
              <a:ext uri="{FF2B5EF4-FFF2-40B4-BE49-F238E27FC236}">
                <a16:creationId xmlns:a16="http://schemas.microsoft.com/office/drawing/2014/main" id="{C60B0DE0-FFFC-AAC3-FCE7-ED8DA420BBFF}"/>
              </a:ext>
            </a:extLst>
          </p:cNvPr>
          <p:cNvSpPr txBox="1"/>
          <p:nvPr/>
        </p:nvSpPr>
        <p:spPr>
          <a:xfrm>
            <a:off x="5356225" y="5232799"/>
            <a:ext cx="257175" cy="276999"/>
          </a:xfrm>
          <a:prstGeom prst="rect">
            <a:avLst/>
          </a:prstGeom>
          <a:noFill/>
        </p:spPr>
        <p:txBody>
          <a:bodyPr wrap="square" rtlCol="0">
            <a:spAutoFit/>
          </a:bodyPr>
          <a:lstStyle/>
          <a:p>
            <a:r>
              <a:rPr lang="en-US" sz="1200">
                <a:solidFill>
                  <a:srgbClr val="386193"/>
                </a:solidFill>
              </a:rPr>
              <a:t>8</a:t>
            </a:r>
          </a:p>
        </p:txBody>
      </p:sp>
      <p:sp>
        <p:nvSpPr>
          <p:cNvPr id="26" name="TextBox 25">
            <a:extLst>
              <a:ext uri="{FF2B5EF4-FFF2-40B4-BE49-F238E27FC236}">
                <a16:creationId xmlns:a16="http://schemas.microsoft.com/office/drawing/2014/main" id="{83197081-DC4F-952A-CDED-5DBAFA6F4C0C}"/>
              </a:ext>
            </a:extLst>
          </p:cNvPr>
          <p:cNvSpPr txBox="1"/>
          <p:nvPr/>
        </p:nvSpPr>
        <p:spPr>
          <a:xfrm>
            <a:off x="7807325" y="5232799"/>
            <a:ext cx="257175" cy="276999"/>
          </a:xfrm>
          <a:prstGeom prst="rect">
            <a:avLst/>
          </a:prstGeom>
          <a:noFill/>
        </p:spPr>
        <p:txBody>
          <a:bodyPr wrap="square" rtlCol="0">
            <a:spAutoFit/>
          </a:bodyPr>
          <a:lstStyle/>
          <a:p>
            <a:r>
              <a:rPr lang="en-US" sz="1200">
                <a:solidFill>
                  <a:srgbClr val="386193"/>
                </a:solidFill>
              </a:rPr>
              <a:t>7</a:t>
            </a:r>
          </a:p>
        </p:txBody>
      </p:sp>
      <p:sp>
        <p:nvSpPr>
          <p:cNvPr id="27" name="TextBox 26">
            <a:extLst>
              <a:ext uri="{FF2B5EF4-FFF2-40B4-BE49-F238E27FC236}">
                <a16:creationId xmlns:a16="http://schemas.microsoft.com/office/drawing/2014/main" id="{26ABC736-0AAD-B170-836C-0642EF650DE5}"/>
              </a:ext>
            </a:extLst>
          </p:cNvPr>
          <p:cNvSpPr txBox="1"/>
          <p:nvPr/>
        </p:nvSpPr>
        <p:spPr>
          <a:xfrm>
            <a:off x="8034575" y="5232799"/>
            <a:ext cx="257175" cy="276999"/>
          </a:xfrm>
          <a:prstGeom prst="rect">
            <a:avLst/>
          </a:prstGeom>
          <a:noFill/>
        </p:spPr>
        <p:txBody>
          <a:bodyPr wrap="square" rtlCol="0">
            <a:spAutoFit/>
          </a:bodyPr>
          <a:lstStyle/>
          <a:p>
            <a:r>
              <a:rPr lang="en-US" sz="1200">
                <a:solidFill>
                  <a:srgbClr val="386193"/>
                </a:solidFill>
              </a:rPr>
              <a:t>7</a:t>
            </a:r>
          </a:p>
        </p:txBody>
      </p:sp>
      <p:sp>
        <p:nvSpPr>
          <p:cNvPr id="28" name="TextBox 27">
            <a:extLst>
              <a:ext uri="{FF2B5EF4-FFF2-40B4-BE49-F238E27FC236}">
                <a16:creationId xmlns:a16="http://schemas.microsoft.com/office/drawing/2014/main" id="{3ABE9D00-479D-95BF-FF60-8B67EAD3EB5C}"/>
              </a:ext>
            </a:extLst>
          </p:cNvPr>
          <p:cNvSpPr txBox="1"/>
          <p:nvPr/>
        </p:nvSpPr>
        <p:spPr>
          <a:xfrm>
            <a:off x="9217025" y="5232799"/>
            <a:ext cx="393700" cy="276999"/>
          </a:xfrm>
          <a:prstGeom prst="rect">
            <a:avLst/>
          </a:prstGeom>
          <a:noFill/>
        </p:spPr>
        <p:txBody>
          <a:bodyPr wrap="square" rtlCol="0">
            <a:spAutoFit/>
          </a:bodyPr>
          <a:lstStyle/>
          <a:p>
            <a:r>
              <a:rPr lang="en-US" sz="1200">
                <a:solidFill>
                  <a:srgbClr val="386193"/>
                </a:solidFill>
              </a:rPr>
              <a:t>56</a:t>
            </a:r>
          </a:p>
        </p:txBody>
      </p:sp>
      <p:sp>
        <p:nvSpPr>
          <p:cNvPr id="29" name="TextBox 28">
            <a:extLst>
              <a:ext uri="{FF2B5EF4-FFF2-40B4-BE49-F238E27FC236}">
                <a16:creationId xmlns:a16="http://schemas.microsoft.com/office/drawing/2014/main" id="{6FCB1F10-C2A4-515F-F40F-224DBFAE1D2A}"/>
              </a:ext>
            </a:extLst>
          </p:cNvPr>
          <p:cNvSpPr txBox="1"/>
          <p:nvPr/>
        </p:nvSpPr>
        <p:spPr>
          <a:xfrm>
            <a:off x="7378700" y="3625439"/>
            <a:ext cx="393700" cy="276999"/>
          </a:xfrm>
          <a:prstGeom prst="rect">
            <a:avLst/>
          </a:prstGeom>
          <a:noFill/>
        </p:spPr>
        <p:txBody>
          <a:bodyPr wrap="square" rtlCol="0">
            <a:spAutoFit/>
          </a:bodyPr>
          <a:lstStyle/>
          <a:p>
            <a:r>
              <a:rPr lang="en-US" sz="1200">
                <a:solidFill>
                  <a:srgbClr val="386193"/>
                </a:solidFill>
              </a:rPr>
              <a:t>56</a:t>
            </a:r>
          </a:p>
        </p:txBody>
      </p:sp>
      <p:sp>
        <p:nvSpPr>
          <p:cNvPr id="30" name="TextBox 29">
            <a:extLst>
              <a:ext uri="{FF2B5EF4-FFF2-40B4-BE49-F238E27FC236}">
                <a16:creationId xmlns:a16="http://schemas.microsoft.com/office/drawing/2014/main" id="{D8C0FE95-83B4-E5C3-941A-FED497FA656A}"/>
              </a:ext>
            </a:extLst>
          </p:cNvPr>
          <p:cNvSpPr txBox="1"/>
          <p:nvPr/>
        </p:nvSpPr>
        <p:spPr>
          <a:xfrm>
            <a:off x="7378700" y="3792555"/>
            <a:ext cx="393700" cy="276999"/>
          </a:xfrm>
          <a:prstGeom prst="rect">
            <a:avLst/>
          </a:prstGeom>
          <a:noFill/>
        </p:spPr>
        <p:txBody>
          <a:bodyPr wrap="square" rtlCol="0">
            <a:spAutoFit/>
          </a:bodyPr>
          <a:lstStyle/>
          <a:p>
            <a:r>
              <a:rPr lang="en-US" sz="1200">
                <a:solidFill>
                  <a:srgbClr val="386193"/>
                </a:solidFill>
              </a:rPr>
              <a:t>56</a:t>
            </a:r>
          </a:p>
        </p:txBody>
      </p:sp>
      <p:sp>
        <p:nvSpPr>
          <p:cNvPr id="31" name="TextBox 30">
            <a:extLst>
              <a:ext uri="{FF2B5EF4-FFF2-40B4-BE49-F238E27FC236}">
                <a16:creationId xmlns:a16="http://schemas.microsoft.com/office/drawing/2014/main" id="{05D182BC-6CED-FA2A-4A8D-2136D1FF928E}"/>
              </a:ext>
            </a:extLst>
          </p:cNvPr>
          <p:cNvSpPr txBox="1"/>
          <p:nvPr/>
        </p:nvSpPr>
        <p:spPr>
          <a:xfrm>
            <a:off x="7378700" y="4546559"/>
            <a:ext cx="393700" cy="276999"/>
          </a:xfrm>
          <a:prstGeom prst="rect">
            <a:avLst/>
          </a:prstGeom>
          <a:noFill/>
        </p:spPr>
        <p:txBody>
          <a:bodyPr wrap="square" rtlCol="0">
            <a:spAutoFit/>
          </a:bodyPr>
          <a:lstStyle/>
          <a:p>
            <a:r>
              <a:rPr lang="en-US" sz="1200">
                <a:solidFill>
                  <a:srgbClr val="386193"/>
                </a:solidFill>
              </a:rPr>
              <a:t>56</a:t>
            </a:r>
          </a:p>
        </p:txBody>
      </p:sp>
      <p:sp>
        <p:nvSpPr>
          <p:cNvPr id="32" name="TextBox 31">
            <a:extLst>
              <a:ext uri="{FF2B5EF4-FFF2-40B4-BE49-F238E27FC236}">
                <a16:creationId xmlns:a16="http://schemas.microsoft.com/office/drawing/2014/main" id="{A75BB40A-60AD-10D3-60C6-D90F8288642D}"/>
              </a:ext>
            </a:extLst>
          </p:cNvPr>
          <p:cNvSpPr txBox="1"/>
          <p:nvPr/>
        </p:nvSpPr>
        <p:spPr>
          <a:xfrm>
            <a:off x="8187095" y="3625439"/>
            <a:ext cx="393700" cy="276999"/>
          </a:xfrm>
          <a:prstGeom prst="rect">
            <a:avLst/>
          </a:prstGeom>
          <a:noFill/>
        </p:spPr>
        <p:txBody>
          <a:bodyPr wrap="square" rtlCol="0">
            <a:spAutoFit/>
          </a:bodyPr>
          <a:lstStyle/>
          <a:p>
            <a:r>
              <a:rPr lang="en-US" sz="1200">
                <a:solidFill>
                  <a:srgbClr val="386193"/>
                </a:solidFill>
              </a:rPr>
              <a:t>0</a:t>
            </a:r>
          </a:p>
        </p:txBody>
      </p:sp>
      <p:sp>
        <p:nvSpPr>
          <p:cNvPr id="33" name="TextBox 32">
            <a:extLst>
              <a:ext uri="{FF2B5EF4-FFF2-40B4-BE49-F238E27FC236}">
                <a16:creationId xmlns:a16="http://schemas.microsoft.com/office/drawing/2014/main" id="{96601373-7DBE-15F0-41F1-AB6790D9C493}"/>
              </a:ext>
            </a:extLst>
          </p:cNvPr>
          <p:cNvSpPr txBox="1"/>
          <p:nvPr/>
        </p:nvSpPr>
        <p:spPr>
          <a:xfrm>
            <a:off x="8187095" y="3792555"/>
            <a:ext cx="393700" cy="276999"/>
          </a:xfrm>
          <a:prstGeom prst="rect">
            <a:avLst/>
          </a:prstGeom>
          <a:noFill/>
        </p:spPr>
        <p:txBody>
          <a:bodyPr wrap="square" rtlCol="0">
            <a:spAutoFit/>
          </a:bodyPr>
          <a:lstStyle/>
          <a:p>
            <a:r>
              <a:rPr lang="en-US" sz="1200">
                <a:solidFill>
                  <a:srgbClr val="386193"/>
                </a:solidFill>
              </a:rPr>
              <a:t>0</a:t>
            </a:r>
          </a:p>
        </p:txBody>
      </p:sp>
      <p:sp>
        <p:nvSpPr>
          <p:cNvPr id="34" name="TextBox 33">
            <a:extLst>
              <a:ext uri="{FF2B5EF4-FFF2-40B4-BE49-F238E27FC236}">
                <a16:creationId xmlns:a16="http://schemas.microsoft.com/office/drawing/2014/main" id="{F071E985-BB49-6769-B858-E7D500A7996E}"/>
              </a:ext>
            </a:extLst>
          </p:cNvPr>
          <p:cNvSpPr txBox="1"/>
          <p:nvPr/>
        </p:nvSpPr>
        <p:spPr>
          <a:xfrm>
            <a:off x="8187095" y="4546559"/>
            <a:ext cx="393700" cy="276999"/>
          </a:xfrm>
          <a:prstGeom prst="rect">
            <a:avLst/>
          </a:prstGeom>
          <a:noFill/>
        </p:spPr>
        <p:txBody>
          <a:bodyPr wrap="square" rtlCol="0">
            <a:spAutoFit/>
          </a:bodyPr>
          <a:lstStyle/>
          <a:p>
            <a:r>
              <a:rPr lang="en-US" sz="1200">
                <a:solidFill>
                  <a:srgbClr val="386193"/>
                </a:solidFill>
              </a:rPr>
              <a:t>0</a:t>
            </a:r>
          </a:p>
        </p:txBody>
      </p:sp>
      <p:sp>
        <p:nvSpPr>
          <p:cNvPr id="35" name="TextBox 34">
            <a:extLst>
              <a:ext uri="{FF2B5EF4-FFF2-40B4-BE49-F238E27FC236}">
                <a16:creationId xmlns:a16="http://schemas.microsoft.com/office/drawing/2014/main" id="{14094526-C5BB-40A9-4016-663BA22BD11E}"/>
              </a:ext>
            </a:extLst>
          </p:cNvPr>
          <p:cNvSpPr txBox="1"/>
          <p:nvPr/>
        </p:nvSpPr>
        <p:spPr>
          <a:xfrm>
            <a:off x="9111641" y="3625439"/>
            <a:ext cx="393700" cy="276999"/>
          </a:xfrm>
          <a:prstGeom prst="rect">
            <a:avLst/>
          </a:prstGeom>
          <a:noFill/>
        </p:spPr>
        <p:txBody>
          <a:bodyPr wrap="square" rtlCol="0">
            <a:spAutoFit/>
          </a:bodyPr>
          <a:lstStyle/>
          <a:p>
            <a:r>
              <a:rPr lang="en-US" sz="1200">
                <a:solidFill>
                  <a:srgbClr val="386193"/>
                </a:solidFill>
              </a:rPr>
              <a:t>2</a:t>
            </a:r>
          </a:p>
        </p:txBody>
      </p:sp>
      <p:sp>
        <p:nvSpPr>
          <p:cNvPr id="36" name="TextBox 35">
            <a:extLst>
              <a:ext uri="{FF2B5EF4-FFF2-40B4-BE49-F238E27FC236}">
                <a16:creationId xmlns:a16="http://schemas.microsoft.com/office/drawing/2014/main" id="{32FEC76C-CF8C-A61B-A7DD-EE166CF526F3}"/>
              </a:ext>
            </a:extLst>
          </p:cNvPr>
          <p:cNvSpPr txBox="1"/>
          <p:nvPr/>
        </p:nvSpPr>
        <p:spPr>
          <a:xfrm>
            <a:off x="9111641" y="3792555"/>
            <a:ext cx="393700" cy="276999"/>
          </a:xfrm>
          <a:prstGeom prst="rect">
            <a:avLst/>
          </a:prstGeom>
          <a:noFill/>
        </p:spPr>
        <p:txBody>
          <a:bodyPr wrap="square" rtlCol="0">
            <a:spAutoFit/>
          </a:bodyPr>
          <a:lstStyle/>
          <a:p>
            <a:r>
              <a:rPr lang="en-US" sz="1200">
                <a:solidFill>
                  <a:srgbClr val="386193"/>
                </a:solidFill>
              </a:rPr>
              <a:t>2</a:t>
            </a:r>
          </a:p>
        </p:txBody>
      </p:sp>
      <p:sp>
        <p:nvSpPr>
          <p:cNvPr id="37" name="TextBox 36">
            <a:extLst>
              <a:ext uri="{FF2B5EF4-FFF2-40B4-BE49-F238E27FC236}">
                <a16:creationId xmlns:a16="http://schemas.microsoft.com/office/drawing/2014/main" id="{770C3951-B5EA-8D0E-C96D-F9DDA1685040}"/>
              </a:ext>
            </a:extLst>
          </p:cNvPr>
          <p:cNvSpPr txBox="1"/>
          <p:nvPr/>
        </p:nvSpPr>
        <p:spPr>
          <a:xfrm>
            <a:off x="9111641" y="4546559"/>
            <a:ext cx="393700" cy="276999"/>
          </a:xfrm>
          <a:prstGeom prst="rect">
            <a:avLst/>
          </a:prstGeom>
          <a:noFill/>
        </p:spPr>
        <p:txBody>
          <a:bodyPr wrap="square" rtlCol="0">
            <a:spAutoFit/>
          </a:bodyPr>
          <a:lstStyle/>
          <a:p>
            <a:r>
              <a:rPr lang="en-US" sz="1200">
                <a:solidFill>
                  <a:srgbClr val="386193"/>
                </a:solidFill>
              </a:rPr>
              <a:t>2</a:t>
            </a:r>
          </a:p>
        </p:txBody>
      </p:sp>
    </p:spTree>
    <p:extLst>
      <p:ext uri="{BB962C8B-B14F-4D97-AF65-F5344CB8AC3E}">
        <p14:creationId xmlns:p14="http://schemas.microsoft.com/office/powerpoint/2010/main" val="35690578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0D7F9-D988-9355-684C-D7424172D3FE}"/>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EEC Daily Meal Record - Breakfast</a:t>
            </a:r>
            <a:endParaRPr lang="en-US" sz="5400" dirty="0"/>
          </a:p>
        </p:txBody>
      </p:sp>
      <p:pic>
        <p:nvPicPr>
          <p:cNvPr id="4" name="Picture 3">
            <a:extLst>
              <a:ext uri="{FF2B5EF4-FFF2-40B4-BE49-F238E27FC236}">
                <a16:creationId xmlns:a16="http://schemas.microsoft.com/office/drawing/2014/main" id="{A8267FAF-36B0-67B4-63DB-D14437ADED70}"/>
              </a:ext>
            </a:extLst>
          </p:cNvPr>
          <p:cNvPicPr>
            <a:picLocks noChangeAspect="1"/>
          </p:cNvPicPr>
          <p:nvPr/>
        </p:nvPicPr>
        <p:blipFill>
          <a:blip r:embed="rId2"/>
          <a:stretch>
            <a:fillRect/>
          </a:stretch>
        </p:blipFill>
        <p:spPr>
          <a:xfrm>
            <a:off x="2355373" y="1690688"/>
            <a:ext cx="8071804" cy="4925995"/>
          </a:xfrm>
          <a:prstGeom prst="rect">
            <a:avLst/>
          </a:prstGeom>
        </p:spPr>
      </p:pic>
      <p:grpSp>
        <p:nvGrpSpPr>
          <p:cNvPr id="5" name="Group 4">
            <a:extLst>
              <a:ext uri="{FF2B5EF4-FFF2-40B4-BE49-F238E27FC236}">
                <a16:creationId xmlns:a16="http://schemas.microsoft.com/office/drawing/2014/main" id="{BD31BB42-17E2-2042-F3FE-5AB0BA1CB7FC}"/>
              </a:ext>
            </a:extLst>
          </p:cNvPr>
          <p:cNvGrpSpPr/>
          <p:nvPr/>
        </p:nvGrpSpPr>
        <p:grpSpPr>
          <a:xfrm>
            <a:off x="2819400" y="3602009"/>
            <a:ext cx="4137263" cy="295276"/>
            <a:chOff x="876300" y="3172598"/>
            <a:chExt cx="4137263" cy="295276"/>
          </a:xfrm>
        </p:grpSpPr>
        <p:sp>
          <p:nvSpPr>
            <p:cNvPr id="6" name="TextBox 5">
              <a:extLst>
                <a:ext uri="{FF2B5EF4-FFF2-40B4-BE49-F238E27FC236}">
                  <a16:creationId xmlns:a16="http://schemas.microsoft.com/office/drawing/2014/main" id="{1A6C078A-3465-DC48-DDB1-8BB2E1D0E1DE}"/>
                </a:ext>
              </a:extLst>
            </p:cNvPr>
            <p:cNvSpPr txBox="1"/>
            <p:nvPr/>
          </p:nvSpPr>
          <p:spPr>
            <a:xfrm>
              <a:off x="876300" y="3190875"/>
              <a:ext cx="1590675" cy="276999"/>
            </a:xfrm>
            <a:prstGeom prst="rect">
              <a:avLst/>
            </a:prstGeom>
            <a:noFill/>
          </p:spPr>
          <p:txBody>
            <a:bodyPr wrap="square" rtlCol="0">
              <a:spAutoFit/>
            </a:bodyPr>
            <a:lstStyle/>
            <a:p>
              <a:r>
                <a:rPr lang="en-US" sz="1200">
                  <a:solidFill>
                    <a:srgbClr val="386193"/>
                  </a:solidFill>
                </a:rPr>
                <a:t>Toasted Cereal Bowl</a:t>
              </a:r>
            </a:p>
          </p:txBody>
        </p:sp>
        <p:sp>
          <p:nvSpPr>
            <p:cNvPr id="7" name="TextBox 6">
              <a:extLst>
                <a:ext uri="{FF2B5EF4-FFF2-40B4-BE49-F238E27FC236}">
                  <a16:creationId xmlns:a16="http://schemas.microsoft.com/office/drawing/2014/main" id="{A908C7BA-6FE7-59BD-42D1-5F0E6910E0E5}"/>
                </a:ext>
              </a:extLst>
            </p:cNvPr>
            <p:cNvSpPr txBox="1"/>
            <p:nvPr/>
          </p:nvSpPr>
          <p:spPr>
            <a:xfrm>
              <a:off x="2686051" y="3190874"/>
              <a:ext cx="704849" cy="277000"/>
            </a:xfrm>
            <a:prstGeom prst="rect">
              <a:avLst/>
            </a:prstGeom>
            <a:noFill/>
          </p:spPr>
          <p:txBody>
            <a:bodyPr wrap="square" rtlCol="0">
              <a:spAutoFit/>
            </a:bodyPr>
            <a:lstStyle/>
            <a:p>
              <a:r>
                <a:rPr lang="en-US" sz="1200">
                  <a:solidFill>
                    <a:srgbClr val="386193"/>
                  </a:solidFill>
                </a:rPr>
                <a:t>1- each</a:t>
              </a:r>
            </a:p>
          </p:txBody>
        </p:sp>
        <p:sp>
          <p:nvSpPr>
            <p:cNvPr id="8" name="TextBox 7">
              <a:extLst>
                <a:ext uri="{FF2B5EF4-FFF2-40B4-BE49-F238E27FC236}">
                  <a16:creationId xmlns:a16="http://schemas.microsoft.com/office/drawing/2014/main" id="{3A1CEFFD-AE97-E0BF-21EC-B4E2EF9A60FA}"/>
                </a:ext>
              </a:extLst>
            </p:cNvPr>
            <p:cNvSpPr txBox="1"/>
            <p:nvPr/>
          </p:nvSpPr>
          <p:spPr>
            <a:xfrm>
              <a:off x="3646726" y="3190875"/>
              <a:ext cx="496649" cy="276999"/>
            </a:xfrm>
            <a:prstGeom prst="rect">
              <a:avLst/>
            </a:prstGeom>
            <a:noFill/>
          </p:spPr>
          <p:txBody>
            <a:bodyPr wrap="square" rtlCol="0">
              <a:spAutoFit/>
            </a:bodyPr>
            <a:lstStyle/>
            <a:p>
              <a:r>
                <a:rPr lang="en-US" sz="1200">
                  <a:solidFill>
                    <a:srgbClr val="386193"/>
                  </a:solidFill>
                </a:rPr>
                <a:t>58</a:t>
              </a:r>
            </a:p>
          </p:txBody>
        </p:sp>
        <p:sp>
          <p:nvSpPr>
            <p:cNvPr id="9" name="TextBox 8">
              <a:extLst>
                <a:ext uri="{FF2B5EF4-FFF2-40B4-BE49-F238E27FC236}">
                  <a16:creationId xmlns:a16="http://schemas.microsoft.com/office/drawing/2014/main" id="{37327DA0-5001-CA1F-A49B-B7ABEC7926D2}"/>
                </a:ext>
              </a:extLst>
            </p:cNvPr>
            <p:cNvSpPr txBox="1"/>
            <p:nvPr/>
          </p:nvSpPr>
          <p:spPr>
            <a:xfrm>
              <a:off x="4516914" y="3172598"/>
              <a:ext cx="496649" cy="276999"/>
            </a:xfrm>
            <a:prstGeom prst="rect">
              <a:avLst/>
            </a:prstGeom>
            <a:noFill/>
          </p:spPr>
          <p:txBody>
            <a:bodyPr wrap="square" rtlCol="0">
              <a:spAutoFit/>
            </a:bodyPr>
            <a:lstStyle/>
            <a:p>
              <a:r>
                <a:rPr lang="en-US" sz="1200">
                  <a:solidFill>
                    <a:srgbClr val="386193"/>
                  </a:solidFill>
                </a:rPr>
                <a:t>58</a:t>
              </a:r>
            </a:p>
          </p:txBody>
        </p:sp>
      </p:grpSp>
      <p:grpSp>
        <p:nvGrpSpPr>
          <p:cNvPr id="10" name="Group 9">
            <a:extLst>
              <a:ext uri="{FF2B5EF4-FFF2-40B4-BE49-F238E27FC236}">
                <a16:creationId xmlns:a16="http://schemas.microsoft.com/office/drawing/2014/main" id="{6F875403-F266-CD02-703E-B1C2D6F7DF52}"/>
              </a:ext>
            </a:extLst>
          </p:cNvPr>
          <p:cNvGrpSpPr/>
          <p:nvPr/>
        </p:nvGrpSpPr>
        <p:grpSpPr>
          <a:xfrm>
            <a:off x="2819400" y="3788952"/>
            <a:ext cx="4137263" cy="295276"/>
            <a:chOff x="876300" y="3172598"/>
            <a:chExt cx="4137263" cy="295276"/>
          </a:xfrm>
        </p:grpSpPr>
        <p:sp>
          <p:nvSpPr>
            <p:cNvPr id="11" name="TextBox 10">
              <a:extLst>
                <a:ext uri="{FF2B5EF4-FFF2-40B4-BE49-F238E27FC236}">
                  <a16:creationId xmlns:a16="http://schemas.microsoft.com/office/drawing/2014/main" id="{D33CD5FA-B7E6-B847-4D73-53B63FA5F566}"/>
                </a:ext>
              </a:extLst>
            </p:cNvPr>
            <p:cNvSpPr txBox="1"/>
            <p:nvPr/>
          </p:nvSpPr>
          <p:spPr>
            <a:xfrm>
              <a:off x="876300" y="3190875"/>
              <a:ext cx="1590675" cy="276999"/>
            </a:xfrm>
            <a:prstGeom prst="rect">
              <a:avLst/>
            </a:prstGeom>
            <a:noFill/>
          </p:spPr>
          <p:txBody>
            <a:bodyPr wrap="square" rtlCol="0">
              <a:spAutoFit/>
            </a:bodyPr>
            <a:lstStyle/>
            <a:p>
              <a:r>
                <a:rPr lang="en-US" sz="1200">
                  <a:solidFill>
                    <a:srgbClr val="386193"/>
                  </a:solidFill>
                </a:rPr>
                <a:t>Banana</a:t>
              </a:r>
            </a:p>
          </p:txBody>
        </p:sp>
        <p:sp>
          <p:nvSpPr>
            <p:cNvPr id="12" name="TextBox 11">
              <a:extLst>
                <a:ext uri="{FF2B5EF4-FFF2-40B4-BE49-F238E27FC236}">
                  <a16:creationId xmlns:a16="http://schemas.microsoft.com/office/drawing/2014/main" id="{2D9318C1-CA55-8145-0C5D-9E9D18DFD088}"/>
                </a:ext>
              </a:extLst>
            </p:cNvPr>
            <p:cNvSpPr txBox="1"/>
            <p:nvPr/>
          </p:nvSpPr>
          <p:spPr>
            <a:xfrm>
              <a:off x="2686051" y="3190874"/>
              <a:ext cx="704849" cy="277000"/>
            </a:xfrm>
            <a:prstGeom prst="rect">
              <a:avLst/>
            </a:prstGeom>
            <a:noFill/>
          </p:spPr>
          <p:txBody>
            <a:bodyPr wrap="square" rtlCol="0">
              <a:spAutoFit/>
            </a:bodyPr>
            <a:lstStyle/>
            <a:p>
              <a:r>
                <a:rPr lang="en-US" sz="1200">
                  <a:solidFill>
                    <a:srgbClr val="386193"/>
                  </a:solidFill>
                </a:rPr>
                <a:t>1- each</a:t>
              </a:r>
            </a:p>
          </p:txBody>
        </p:sp>
        <p:sp>
          <p:nvSpPr>
            <p:cNvPr id="13" name="TextBox 12">
              <a:extLst>
                <a:ext uri="{FF2B5EF4-FFF2-40B4-BE49-F238E27FC236}">
                  <a16:creationId xmlns:a16="http://schemas.microsoft.com/office/drawing/2014/main" id="{9048FD0B-F79F-47E8-589D-E1E50DAB5765}"/>
                </a:ext>
              </a:extLst>
            </p:cNvPr>
            <p:cNvSpPr txBox="1"/>
            <p:nvPr/>
          </p:nvSpPr>
          <p:spPr>
            <a:xfrm>
              <a:off x="3646726" y="3190875"/>
              <a:ext cx="496649" cy="276999"/>
            </a:xfrm>
            <a:prstGeom prst="rect">
              <a:avLst/>
            </a:prstGeom>
            <a:noFill/>
          </p:spPr>
          <p:txBody>
            <a:bodyPr wrap="square" rtlCol="0">
              <a:spAutoFit/>
            </a:bodyPr>
            <a:lstStyle/>
            <a:p>
              <a:r>
                <a:rPr lang="en-US" sz="1200">
                  <a:solidFill>
                    <a:srgbClr val="386193"/>
                  </a:solidFill>
                </a:rPr>
                <a:t>58</a:t>
              </a:r>
            </a:p>
          </p:txBody>
        </p:sp>
        <p:sp>
          <p:nvSpPr>
            <p:cNvPr id="14" name="TextBox 13">
              <a:extLst>
                <a:ext uri="{FF2B5EF4-FFF2-40B4-BE49-F238E27FC236}">
                  <a16:creationId xmlns:a16="http://schemas.microsoft.com/office/drawing/2014/main" id="{AA55FABA-C81A-9CEC-01B9-BE34A81A520F}"/>
                </a:ext>
              </a:extLst>
            </p:cNvPr>
            <p:cNvSpPr txBox="1"/>
            <p:nvPr/>
          </p:nvSpPr>
          <p:spPr>
            <a:xfrm>
              <a:off x="4516914" y="3172598"/>
              <a:ext cx="496649" cy="276999"/>
            </a:xfrm>
            <a:prstGeom prst="rect">
              <a:avLst/>
            </a:prstGeom>
            <a:noFill/>
          </p:spPr>
          <p:txBody>
            <a:bodyPr wrap="square" rtlCol="0">
              <a:spAutoFit/>
            </a:bodyPr>
            <a:lstStyle/>
            <a:p>
              <a:r>
                <a:rPr lang="en-US" sz="1200">
                  <a:solidFill>
                    <a:srgbClr val="386193"/>
                  </a:solidFill>
                </a:rPr>
                <a:t>58</a:t>
              </a:r>
            </a:p>
          </p:txBody>
        </p:sp>
      </p:grpSp>
      <p:sp>
        <p:nvSpPr>
          <p:cNvPr id="15" name="TextBox 14">
            <a:extLst>
              <a:ext uri="{FF2B5EF4-FFF2-40B4-BE49-F238E27FC236}">
                <a16:creationId xmlns:a16="http://schemas.microsoft.com/office/drawing/2014/main" id="{D2EB5E47-741B-A1EA-C232-7A57EA56EFC2}"/>
              </a:ext>
            </a:extLst>
          </p:cNvPr>
          <p:cNvSpPr txBox="1"/>
          <p:nvPr/>
        </p:nvSpPr>
        <p:spPr>
          <a:xfrm>
            <a:off x="4695826" y="4588647"/>
            <a:ext cx="704849" cy="277000"/>
          </a:xfrm>
          <a:prstGeom prst="rect">
            <a:avLst/>
          </a:prstGeom>
          <a:noFill/>
        </p:spPr>
        <p:txBody>
          <a:bodyPr wrap="square" rtlCol="0">
            <a:spAutoFit/>
          </a:bodyPr>
          <a:lstStyle/>
          <a:p>
            <a:r>
              <a:rPr lang="en-US" sz="1200">
                <a:solidFill>
                  <a:srgbClr val="386193"/>
                </a:solidFill>
              </a:rPr>
              <a:t>1- each</a:t>
            </a:r>
          </a:p>
        </p:txBody>
      </p:sp>
      <p:sp>
        <p:nvSpPr>
          <p:cNvPr id="16" name="TextBox 15">
            <a:extLst>
              <a:ext uri="{FF2B5EF4-FFF2-40B4-BE49-F238E27FC236}">
                <a16:creationId xmlns:a16="http://schemas.microsoft.com/office/drawing/2014/main" id="{5D9A316B-7DBF-6EC8-2DF7-945FC754B921}"/>
              </a:ext>
            </a:extLst>
          </p:cNvPr>
          <p:cNvSpPr txBox="1"/>
          <p:nvPr/>
        </p:nvSpPr>
        <p:spPr>
          <a:xfrm>
            <a:off x="5656501" y="4588648"/>
            <a:ext cx="496649" cy="276999"/>
          </a:xfrm>
          <a:prstGeom prst="rect">
            <a:avLst/>
          </a:prstGeom>
          <a:noFill/>
        </p:spPr>
        <p:txBody>
          <a:bodyPr wrap="square" rtlCol="0">
            <a:spAutoFit/>
          </a:bodyPr>
          <a:lstStyle/>
          <a:p>
            <a:r>
              <a:rPr lang="en-US" sz="1200">
                <a:solidFill>
                  <a:srgbClr val="386193"/>
                </a:solidFill>
              </a:rPr>
              <a:t>58</a:t>
            </a:r>
          </a:p>
        </p:txBody>
      </p:sp>
      <p:sp>
        <p:nvSpPr>
          <p:cNvPr id="17" name="TextBox 16">
            <a:extLst>
              <a:ext uri="{FF2B5EF4-FFF2-40B4-BE49-F238E27FC236}">
                <a16:creationId xmlns:a16="http://schemas.microsoft.com/office/drawing/2014/main" id="{7AD60616-C1BA-A536-7ECB-91CDEEC9619E}"/>
              </a:ext>
            </a:extLst>
          </p:cNvPr>
          <p:cNvSpPr txBox="1"/>
          <p:nvPr/>
        </p:nvSpPr>
        <p:spPr>
          <a:xfrm>
            <a:off x="6526689" y="4570371"/>
            <a:ext cx="496649" cy="276999"/>
          </a:xfrm>
          <a:prstGeom prst="rect">
            <a:avLst/>
          </a:prstGeom>
          <a:noFill/>
        </p:spPr>
        <p:txBody>
          <a:bodyPr wrap="square" rtlCol="0">
            <a:spAutoFit/>
          </a:bodyPr>
          <a:lstStyle/>
          <a:p>
            <a:r>
              <a:rPr lang="en-US" sz="1200">
                <a:solidFill>
                  <a:srgbClr val="386193"/>
                </a:solidFill>
              </a:rPr>
              <a:t>58</a:t>
            </a:r>
          </a:p>
        </p:txBody>
      </p:sp>
      <p:sp>
        <p:nvSpPr>
          <p:cNvPr id="19" name="Rectangle 18">
            <a:extLst>
              <a:ext uri="{FF2B5EF4-FFF2-40B4-BE49-F238E27FC236}">
                <a16:creationId xmlns:a16="http://schemas.microsoft.com/office/drawing/2014/main" id="{1475F787-3D41-599E-E8AD-A3AA3192A4E7}"/>
              </a:ext>
            </a:extLst>
          </p:cNvPr>
          <p:cNvSpPr/>
          <p:nvPr/>
        </p:nvSpPr>
        <p:spPr>
          <a:xfrm>
            <a:off x="7144757" y="2976428"/>
            <a:ext cx="2436760" cy="2041917"/>
          </a:xfrm>
          <a:prstGeom prst="rect">
            <a:avLst/>
          </a:prstGeom>
          <a:noFill/>
          <a:ln w="57150">
            <a:solidFill>
              <a:srgbClr val="DE27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58DCF1F-6771-211C-2046-2E0AC4200BCE}"/>
              </a:ext>
            </a:extLst>
          </p:cNvPr>
          <p:cNvSpPr txBox="1"/>
          <p:nvPr/>
        </p:nvSpPr>
        <p:spPr>
          <a:xfrm>
            <a:off x="4025900" y="5256611"/>
            <a:ext cx="257175" cy="276999"/>
          </a:xfrm>
          <a:prstGeom prst="rect">
            <a:avLst/>
          </a:prstGeom>
          <a:noFill/>
        </p:spPr>
        <p:txBody>
          <a:bodyPr wrap="square" rtlCol="0">
            <a:spAutoFit/>
          </a:bodyPr>
          <a:lstStyle/>
          <a:p>
            <a:r>
              <a:rPr lang="en-US" sz="1200">
                <a:solidFill>
                  <a:srgbClr val="386193"/>
                </a:solidFill>
              </a:rPr>
              <a:t>7</a:t>
            </a:r>
          </a:p>
        </p:txBody>
      </p:sp>
      <p:sp>
        <p:nvSpPr>
          <p:cNvPr id="21" name="TextBox 20">
            <a:extLst>
              <a:ext uri="{FF2B5EF4-FFF2-40B4-BE49-F238E27FC236}">
                <a16:creationId xmlns:a16="http://schemas.microsoft.com/office/drawing/2014/main" id="{AC990A0F-FD34-1CB1-6C5A-E896F6167298}"/>
              </a:ext>
            </a:extLst>
          </p:cNvPr>
          <p:cNvSpPr txBox="1"/>
          <p:nvPr/>
        </p:nvSpPr>
        <p:spPr>
          <a:xfrm>
            <a:off x="5740400" y="5256611"/>
            <a:ext cx="257175" cy="276999"/>
          </a:xfrm>
          <a:prstGeom prst="rect">
            <a:avLst/>
          </a:prstGeom>
          <a:noFill/>
        </p:spPr>
        <p:txBody>
          <a:bodyPr wrap="square" rtlCol="0">
            <a:spAutoFit/>
          </a:bodyPr>
          <a:lstStyle/>
          <a:p>
            <a:r>
              <a:rPr lang="en-US" sz="1200">
                <a:solidFill>
                  <a:srgbClr val="386193"/>
                </a:solidFill>
              </a:rPr>
              <a:t>7</a:t>
            </a:r>
          </a:p>
        </p:txBody>
      </p:sp>
      <p:sp>
        <p:nvSpPr>
          <p:cNvPr id="22" name="TextBox 21">
            <a:extLst>
              <a:ext uri="{FF2B5EF4-FFF2-40B4-BE49-F238E27FC236}">
                <a16:creationId xmlns:a16="http://schemas.microsoft.com/office/drawing/2014/main" id="{51A2E3E5-1977-CFC8-01E0-FCE6AE4EA151}"/>
              </a:ext>
            </a:extLst>
          </p:cNvPr>
          <p:cNvSpPr txBox="1"/>
          <p:nvPr/>
        </p:nvSpPr>
        <p:spPr>
          <a:xfrm>
            <a:off x="5499100" y="5256611"/>
            <a:ext cx="257175" cy="276999"/>
          </a:xfrm>
          <a:prstGeom prst="rect">
            <a:avLst/>
          </a:prstGeom>
          <a:noFill/>
        </p:spPr>
        <p:txBody>
          <a:bodyPr wrap="square" rtlCol="0">
            <a:spAutoFit/>
          </a:bodyPr>
          <a:lstStyle/>
          <a:p>
            <a:r>
              <a:rPr lang="en-US" sz="1200">
                <a:solidFill>
                  <a:srgbClr val="386193"/>
                </a:solidFill>
              </a:rPr>
              <a:t>7</a:t>
            </a:r>
          </a:p>
        </p:txBody>
      </p:sp>
      <p:sp>
        <p:nvSpPr>
          <p:cNvPr id="23" name="TextBox 22">
            <a:extLst>
              <a:ext uri="{FF2B5EF4-FFF2-40B4-BE49-F238E27FC236}">
                <a16:creationId xmlns:a16="http://schemas.microsoft.com/office/drawing/2014/main" id="{9F108353-9A1B-219D-06F5-9D76D02C5086}"/>
              </a:ext>
            </a:extLst>
          </p:cNvPr>
          <p:cNvSpPr txBox="1"/>
          <p:nvPr/>
        </p:nvSpPr>
        <p:spPr>
          <a:xfrm>
            <a:off x="6724650" y="5256611"/>
            <a:ext cx="257175" cy="276999"/>
          </a:xfrm>
          <a:prstGeom prst="rect">
            <a:avLst/>
          </a:prstGeom>
          <a:noFill/>
        </p:spPr>
        <p:txBody>
          <a:bodyPr wrap="square" rtlCol="0">
            <a:spAutoFit/>
          </a:bodyPr>
          <a:lstStyle/>
          <a:p>
            <a:r>
              <a:rPr lang="en-US" sz="1200">
                <a:solidFill>
                  <a:srgbClr val="386193"/>
                </a:solidFill>
              </a:rPr>
              <a:t>7</a:t>
            </a:r>
          </a:p>
        </p:txBody>
      </p:sp>
      <p:sp>
        <p:nvSpPr>
          <p:cNvPr id="24" name="TextBox 23">
            <a:extLst>
              <a:ext uri="{FF2B5EF4-FFF2-40B4-BE49-F238E27FC236}">
                <a16:creationId xmlns:a16="http://schemas.microsoft.com/office/drawing/2014/main" id="{88DD2C95-C710-3952-C9BF-69233805D887}"/>
              </a:ext>
            </a:extLst>
          </p:cNvPr>
          <p:cNvSpPr txBox="1"/>
          <p:nvPr/>
        </p:nvSpPr>
        <p:spPr>
          <a:xfrm>
            <a:off x="6464300" y="5256611"/>
            <a:ext cx="257175" cy="276999"/>
          </a:xfrm>
          <a:prstGeom prst="rect">
            <a:avLst/>
          </a:prstGeom>
          <a:noFill/>
        </p:spPr>
        <p:txBody>
          <a:bodyPr wrap="square" rtlCol="0">
            <a:spAutoFit/>
          </a:bodyPr>
          <a:lstStyle/>
          <a:p>
            <a:r>
              <a:rPr lang="en-US" sz="1200">
                <a:solidFill>
                  <a:srgbClr val="386193"/>
                </a:solidFill>
              </a:rPr>
              <a:t>6</a:t>
            </a:r>
          </a:p>
        </p:txBody>
      </p:sp>
      <p:sp>
        <p:nvSpPr>
          <p:cNvPr id="25" name="TextBox 24">
            <a:extLst>
              <a:ext uri="{FF2B5EF4-FFF2-40B4-BE49-F238E27FC236}">
                <a16:creationId xmlns:a16="http://schemas.microsoft.com/office/drawing/2014/main" id="{D93A3EC1-0E31-9576-AD01-480837487E59}"/>
              </a:ext>
            </a:extLst>
          </p:cNvPr>
          <p:cNvSpPr txBox="1"/>
          <p:nvPr/>
        </p:nvSpPr>
        <p:spPr>
          <a:xfrm>
            <a:off x="5270500" y="5256611"/>
            <a:ext cx="257175" cy="276999"/>
          </a:xfrm>
          <a:prstGeom prst="rect">
            <a:avLst/>
          </a:prstGeom>
          <a:noFill/>
        </p:spPr>
        <p:txBody>
          <a:bodyPr wrap="square" rtlCol="0">
            <a:spAutoFit/>
          </a:bodyPr>
          <a:lstStyle/>
          <a:p>
            <a:r>
              <a:rPr lang="en-US" sz="1200">
                <a:solidFill>
                  <a:srgbClr val="386193"/>
                </a:solidFill>
              </a:rPr>
              <a:t>8</a:t>
            </a:r>
          </a:p>
        </p:txBody>
      </p:sp>
      <p:sp>
        <p:nvSpPr>
          <p:cNvPr id="26" name="TextBox 25">
            <a:extLst>
              <a:ext uri="{FF2B5EF4-FFF2-40B4-BE49-F238E27FC236}">
                <a16:creationId xmlns:a16="http://schemas.microsoft.com/office/drawing/2014/main" id="{069C5113-D604-719D-935C-76C4DB4077CD}"/>
              </a:ext>
            </a:extLst>
          </p:cNvPr>
          <p:cNvSpPr txBox="1"/>
          <p:nvPr/>
        </p:nvSpPr>
        <p:spPr>
          <a:xfrm>
            <a:off x="7721600" y="5256611"/>
            <a:ext cx="257175" cy="276999"/>
          </a:xfrm>
          <a:prstGeom prst="rect">
            <a:avLst/>
          </a:prstGeom>
          <a:noFill/>
        </p:spPr>
        <p:txBody>
          <a:bodyPr wrap="square" rtlCol="0">
            <a:spAutoFit/>
          </a:bodyPr>
          <a:lstStyle/>
          <a:p>
            <a:r>
              <a:rPr lang="en-US" sz="1200">
                <a:solidFill>
                  <a:srgbClr val="386193"/>
                </a:solidFill>
              </a:rPr>
              <a:t>7</a:t>
            </a:r>
          </a:p>
        </p:txBody>
      </p:sp>
      <p:sp>
        <p:nvSpPr>
          <p:cNvPr id="27" name="TextBox 26">
            <a:extLst>
              <a:ext uri="{FF2B5EF4-FFF2-40B4-BE49-F238E27FC236}">
                <a16:creationId xmlns:a16="http://schemas.microsoft.com/office/drawing/2014/main" id="{E0C8A2E1-C76E-2875-E48F-3442DFEA3027}"/>
              </a:ext>
            </a:extLst>
          </p:cNvPr>
          <p:cNvSpPr txBox="1"/>
          <p:nvPr/>
        </p:nvSpPr>
        <p:spPr>
          <a:xfrm>
            <a:off x="7948850" y="5256611"/>
            <a:ext cx="257175" cy="276999"/>
          </a:xfrm>
          <a:prstGeom prst="rect">
            <a:avLst/>
          </a:prstGeom>
          <a:noFill/>
        </p:spPr>
        <p:txBody>
          <a:bodyPr wrap="square" rtlCol="0">
            <a:spAutoFit/>
          </a:bodyPr>
          <a:lstStyle/>
          <a:p>
            <a:r>
              <a:rPr lang="en-US" sz="1200">
                <a:solidFill>
                  <a:srgbClr val="386193"/>
                </a:solidFill>
              </a:rPr>
              <a:t>7</a:t>
            </a:r>
          </a:p>
        </p:txBody>
      </p:sp>
      <p:sp>
        <p:nvSpPr>
          <p:cNvPr id="28" name="TextBox 27">
            <a:extLst>
              <a:ext uri="{FF2B5EF4-FFF2-40B4-BE49-F238E27FC236}">
                <a16:creationId xmlns:a16="http://schemas.microsoft.com/office/drawing/2014/main" id="{03A09BDE-3C1A-D8FF-7153-F88CA43AC305}"/>
              </a:ext>
            </a:extLst>
          </p:cNvPr>
          <p:cNvSpPr txBox="1"/>
          <p:nvPr/>
        </p:nvSpPr>
        <p:spPr>
          <a:xfrm>
            <a:off x="9131300" y="5256611"/>
            <a:ext cx="393700" cy="276999"/>
          </a:xfrm>
          <a:prstGeom prst="rect">
            <a:avLst/>
          </a:prstGeom>
          <a:noFill/>
        </p:spPr>
        <p:txBody>
          <a:bodyPr wrap="square" rtlCol="0">
            <a:spAutoFit/>
          </a:bodyPr>
          <a:lstStyle/>
          <a:p>
            <a:r>
              <a:rPr lang="en-US" sz="1200">
                <a:solidFill>
                  <a:srgbClr val="386193"/>
                </a:solidFill>
              </a:rPr>
              <a:t>56</a:t>
            </a:r>
          </a:p>
        </p:txBody>
      </p:sp>
      <p:sp>
        <p:nvSpPr>
          <p:cNvPr id="29" name="TextBox 28">
            <a:extLst>
              <a:ext uri="{FF2B5EF4-FFF2-40B4-BE49-F238E27FC236}">
                <a16:creationId xmlns:a16="http://schemas.microsoft.com/office/drawing/2014/main" id="{37B7FF04-2F2B-C182-5EC1-6FF082247C9B}"/>
              </a:ext>
            </a:extLst>
          </p:cNvPr>
          <p:cNvSpPr txBox="1"/>
          <p:nvPr/>
        </p:nvSpPr>
        <p:spPr>
          <a:xfrm>
            <a:off x="7292975" y="3649251"/>
            <a:ext cx="393700" cy="276999"/>
          </a:xfrm>
          <a:prstGeom prst="rect">
            <a:avLst/>
          </a:prstGeom>
          <a:noFill/>
        </p:spPr>
        <p:txBody>
          <a:bodyPr wrap="square" rtlCol="0">
            <a:spAutoFit/>
          </a:bodyPr>
          <a:lstStyle/>
          <a:p>
            <a:r>
              <a:rPr lang="en-US" sz="1200">
                <a:solidFill>
                  <a:srgbClr val="386193"/>
                </a:solidFill>
              </a:rPr>
              <a:t>56</a:t>
            </a:r>
          </a:p>
        </p:txBody>
      </p:sp>
      <p:sp>
        <p:nvSpPr>
          <p:cNvPr id="30" name="TextBox 29">
            <a:extLst>
              <a:ext uri="{FF2B5EF4-FFF2-40B4-BE49-F238E27FC236}">
                <a16:creationId xmlns:a16="http://schemas.microsoft.com/office/drawing/2014/main" id="{F8B258E4-C488-D70E-3CA7-167057248887}"/>
              </a:ext>
            </a:extLst>
          </p:cNvPr>
          <p:cNvSpPr txBox="1"/>
          <p:nvPr/>
        </p:nvSpPr>
        <p:spPr>
          <a:xfrm>
            <a:off x="7292975" y="3816367"/>
            <a:ext cx="393700" cy="276999"/>
          </a:xfrm>
          <a:prstGeom prst="rect">
            <a:avLst/>
          </a:prstGeom>
          <a:noFill/>
        </p:spPr>
        <p:txBody>
          <a:bodyPr wrap="square" rtlCol="0">
            <a:spAutoFit/>
          </a:bodyPr>
          <a:lstStyle/>
          <a:p>
            <a:r>
              <a:rPr lang="en-US" sz="1200">
                <a:solidFill>
                  <a:srgbClr val="386193"/>
                </a:solidFill>
              </a:rPr>
              <a:t>56</a:t>
            </a:r>
          </a:p>
        </p:txBody>
      </p:sp>
      <p:sp>
        <p:nvSpPr>
          <p:cNvPr id="31" name="TextBox 30">
            <a:extLst>
              <a:ext uri="{FF2B5EF4-FFF2-40B4-BE49-F238E27FC236}">
                <a16:creationId xmlns:a16="http://schemas.microsoft.com/office/drawing/2014/main" id="{8A558378-73EF-0EFA-2C3D-4122CE90A289}"/>
              </a:ext>
            </a:extLst>
          </p:cNvPr>
          <p:cNvSpPr txBox="1"/>
          <p:nvPr/>
        </p:nvSpPr>
        <p:spPr>
          <a:xfrm>
            <a:off x="7292975" y="4570371"/>
            <a:ext cx="393700" cy="276999"/>
          </a:xfrm>
          <a:prstGeom prst="rect">
            <a:avLst/>
          </a:prstGeom>
          <a:noFill/>
        </p:spPr>
        <p:txBody>
          <a:bodyPr wrap="square" rtlCol="0">
            <a:spAutoFit/>
          </a:bodyPr>
          <a:lstStyle/>
          <a:p>
            <a:r>
              <a:rPr lang="en-US" sz="1200">
                <a:solidFill>
                  <a:srgbClr val="386193"/>
                </a:solidFill>
              </a:rPr>
              <a:t>56</a:t>
            </a:r>
          </a:p>
        </p:txBody>
      </p:sp>
      <p:sp>
        <p:nvSpPr>
          <p:cNvPr id="32" name="TextBox 31">
            <a:extLst>
              <a:ext uri="{FF2B5EF4-FFF2-40B4-BE49-F238E27FC236}">
                <a16:creationId xmlns:a16="http://schemas.microsoft.com/office/drawing/2014/main" id="{C74D1786-F7DB-9D20-F791-987BB20A9DA5}"/>
              </a:ext>
            </a:extLst>
          </p:cNvPr>
          <p:cNvSpPr txBox="1"/>
          <p:nvPr/>
        </p:nvSpPr>
        <p:spPr>
          <a:xfrm>
            <a:off x="8101370" y="3649251"/>
            <a:ext cx="393700" cy="276999"/>
          </a:xfrm>
          <a:prstGeom prst="rect">
            <a:avLst/>
          </a:prstGeom>
          <a:noFill/>
        </p:spPr>
        <p:txBody>
          <a:bodyPr wrap="square" rtlCol="0">
            <a:spAutoFit/>
          </a:bodyPr>
          <a:lstStyle/>
          <a:p>
            <a:r>
              <a:rPr lang="en-US" sz="1200">
                <a:solidFill>
                  <a:srgbClr val="386193"/>
                </a:solidFill>
              </a:rPr>
              <a:t>0</a:t>
            </a:r>
          </a:p>
        </p:txBody>
      </p:sp>
      <p:sp>
        <p:nvSpPr>
          <p:cNvPr id="33" name="TextBox 32">
            <a:extLst>
              <a:ext uri="{FF2B5EF4-FFF2-40B4-BE49-F238E27FC236}">
                <a16:creationId xmlns:a16="http://schemas.microsoft.com/office/drawing/2014/main" id="{606D9ABB-0380-4F4D-862E-6236B98DF259}"/>
              </a:ext>
            </a:extLst>
          </p:cNvPr>
          <p:cNvSpPr txBox="1"/>
          <p:nvPr/>
        </p:nvSpPr>
        <p:spPr>
          <a:xfrm>
            <a:off x="8101370" y="3816367"/>
            <a:ext cx="393700" cy="276999"/>
          </a:xfrm>
          <a:prstGeom prst="rect">
            <a:avLst/>
          </a:prstGeom>
          <a:noFill/>
        </p:spPr>
        <p:txBody>
          <a:bodyPr wrap="square" rtlCol="0">
            <a:spAutoFit/>
          </a:bodyPr>
          <a:lstStyle/>
          <a:p>
            <a:r>
              <a:rPr lang="en-US" sz="1200">
                <a:solidFill>
                  <a:srgbClr val="386193"/>
                </a:solidFill>
              </a:rPr>
              <a:t>0</a:t>
            </a:r>
          </a:p>
        </p:txBody>
      </p:sp>
      <p:sp>
        <p:nvSpPr>
          <p:cNvPr id="34" name="TextBox 33">
            <a:extLst>
              <a:ext uri="{FF2B5EF4-FFF2-40B4-BE49-F238E27FC236}">
                <a16:creationId xmlns:a16="http://schemas.microsoft.com/office/drawing/2014/main" id="{6CBBCFB0-91EE-FE4E-41F7-112C5FAD128C}"/>
              </a:ext>
            </a:extLst>
          </p:cNvPr>
          <p:cNvSpPr txBox="1"/>
          <p:nvPr/>
        </p:nvSpPr>
        <p:spPr>
          <a:xfrm>
            <a:off x="8101370" y="4570371"/>
            <a:ext cx="393700" cy="276999"/>
          </a:xfrm>
          <a:prstGeom prst="rect">
            <a:avLst/>
          </a:prstGeom>
          <a:noFill/>
        </p:spPr>
        <p:txBody>
          <a:bodyPr wrap="square" rtlCol="0">
            <a:spAutoFit/>
          </a:bodyPr>
          <a:lstStyle/>
          <a:p>
            <a:r>
              <a:rPr lang="en-US" sz="1200">
                <a:solidFill>
                  <a:srgbClr val="386193"/>
                </a:solidFill>
              </a:rPr>
              <a:t>0</a:t>
            </a:r>
          </a:p>
        </p:txBody>
      </p:sp>
      <p:sp>
        <p:nvSpPr>
          <p:cNvPr id="35" name="TextBox 34">
            <a:extLst>
              <a:ext uri="{FF2B5EF4-FFF2-40B4-BE49-F238E27FC236}">
                <a16:creationId xmlns:a16="http://schemas.microsoft.com/office/drawing/2014/main" id="{7C4935E1-570F-5636-5360-A99CBB36D5F3}"/>
              </a:ext>
            </a:extLst>
          </p:cNvPr>
          <p:cNvSpPr txBox="1"/>
          <p:nvPr/>
        </p:nvSpPr>
        <p:spPr>
          <a:xfrm>
            <a:off x="9025916" y="3649251"/>
            <a:ext cx="393700" cy="276999"/>
          </a:xfrm>
          <a:prstGeom prst="rect">
            <a:avLst/>
          </a:prstGeom>
          <a:noFill/>
        </p:spPr>
        <p:txBody>
          <a:bodyPr wrap="square" rtlCol="0">
            <a:spAutoFit/>
          </a:bodyPr>
          <a:lstStyle/>
          <a:p>
            <a:r>
              <a:rPr lang="en-US" sz="1200">
                <a:solidFill>
                  <a:srgbClr val="386193"/>
                </a:solidFill>
              </a:rPr>
              <a:t>2</a:t>
            </a:r>
          </a:p>
        </p:txBody>
      </p:sp>
      <p:sp>
        <p:nvSpPr>
          <p:cNvPr id="36" name="TextBox 35">
            <a:extLst>
              <a:ext uri="{FF2B5EF4-FFF2-40B4-BE49-F238E27FC236}">
                <a16:creationId xmlns:a16="http://schemas.microsoft.com/office/drawing/2014/main" id="{AEEB77A3-D090-B3BD-38AD-C1C685E980E7}"/>
              </a:ext>
            </a:extLst>
          </p:cNvPr>
          <p:cNvSpPr txBox="1"/>
          <p:nvPr/>
        </p:nvSpPr>
        <p:spPr>
          <a:xfrm>
            <a:off x="9025916" y="3816367"/>
            <a:ext cx="393700" cy="276999"/>
          </a:xfrm>
          <a:prstGeom prst="rect">
            <a:avLst/>
          </a:prstGeom>
          <a:noFill/>
        </p:spPr>
        <p:txBody>
          <a:bodyPr wrap="square" rtlCol="0">
            <a:spAutoFit/>
          </a:bodyPr>
          <a:lstStyle/>
          <a:p>
            <a:r>
              <a:rPr lang="en-US" sz="1200">
                <a:solidFill>
                  <a:srgbClr val="386193"/>
                </a:solidFill>
              </a:rPr>
              <a:t>2</a:t>
            </a:r>
          </a:p>
        </p:txBody>
      </p:sp>
      <p:sp>
        <p:nvSpPr>
          <p:cNvPr id="37" name="TextBox 36">
            <a:extLst>
              <a:ext uri="{FF2B5EF4-FFF2-40B4-BE49-F238E27FC236}">
                <a16:creationId xmlns:a16="http://schemas.microsoft.com/office/drawing/2014/main" id="{E1401ACE-4945-6AC3-09BA-3334795F35B8}"/>
              </a:ext>
            </a:extLst>
          </p:cNvPr>
          <p:cNvSpPr txBox="1"/>
          <p:nvPr/>
        </p:nvSpPr>
        <p:spPr>
          <a:xfrm>
            <a:off x="9025916" y="4570371"/>
            <a:ext cx="393700" cy="276999"/>
          </a:xfrm>
          <a:prstGeom prst="rect">
            <a:avLst/>
          </a:prstGeom>
          <a:noFill/>
        </p:spPr>
        <p:txBody>
          <a:bodyPr wrap="square" rtlCol="0">
            <a:spAutoFit/>
          </a:bodyPr>
          <a:lstStyle/>
          <a:p>
            <a:r>
              <a:rPr lang="en-US" sz="1200">
                <a:solidFill>
                  <a:srgbClr val="386193"/>
                </a:solidFill>
              </a:rPr>
              <a:t>2</a:t>
            </a:r>
          </a:p>
        </p:txBody>
      </p:sp>
    </p:spTree>
    <p:extLst>
      <p:ext uri="{BB962C8B-B14F-4D97-AF65-F5344CB8AC3E}">
        <p14:creationId xmlns:p14="http://schemas.microsoft.com/office/powerpoint/2010/main" val="17273631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89D6-27C8-0F0D-08C2-29F1674D924E}"/>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After Breakfast Meal Service</a:t>
            </a:r>
          </a:p>
        </p:txBody>
      </p:sp>
      <p:sp>
        <p:nvSpPr>
          <p:cNvPr id="3" name="Content Placeholder 2">
            <a:extLst>
              <a:ext uri="{FF2B5EF4-FFF2-40B4-BE49-F238E27FC236}">
                <a16:creationId xmlns:a16="http://schemas.microsoft.com/office/drawing/2014/main" id="{5019C6A4-0333-254B-BA68-F38802DB495C}"/>
              </a:ext>
            </a:extLst>
          </p:cNvPr>
          <p:cNvSpPr>
            <a:spLocks noGrp="1"/>
          </p:cNvSpPr>
          <p:nvPr>
            <p:ph idx="1"/>
          </p:nvPr>
        </p:nvSpPr>
        <p:spPr>
          <a:xfrm>
            <a:off x="838200" y="1825624"/>
            <a:ext cx="10515600" cy="5118639"/>
          </a:xfrm>
        </p:spPr>
        <p:txBody>
          <a:bodyPr>
            <a:normAutofit/>
          </a:bodyPr>
          <a:lstStyle/>
          <a:p>
            <a:pPr marL="0" indent="0">
              <a:lnSpc>
                <a:spcPct val="100000"/>
              </a:lnSpc>
              <a:spcAft>
                <a:spcPts val="1000"/>
              </a:spcAft>
              <a:buNone/>
            </a:pPr>
            <a:r>
              <a:rPr lang="en-US" dirty="0"/>
              <a:t>At the conclusion of the meal service, the Food Service Worker will count all remaining leftovers.</a:t>
            </a:r>
          </a:p>
          <a:p>
            <a:pPr marL="804672" lvl="1" indent="-347472">
              <a:spcBef>
                <a:spcPts val="0"/>
              </a:spcBef>
            </a:pPr>
            <a:r>
              <a:rPr lang="en-US" sz="2800" dirty="0"/>
              <a:t>Return leftovers to the main site</a:t>
            </a:r>
          </a:p>
          <a:p>
            <a:pPr marL="804672" lvl="1" indent="-347472">
              <a:spcBef>
                <a:spcPts val="0"/>
              </a:spcBef>
            </a:pPr>
            <a:r>
              <a:rPr lang="en-US" sz="2800" dirty="0"/>
              <a:t>Count and document the amount of leftovers on the appropriate form</a:t>
            </a:r>
          </a:p>
          <a:p>
            <a:pPr marL="0" indent="0">
              <a:buNone/>
            </a:pPr>
            <a:endParaRPr lang="en-US" sz="500" dirty="0"/>
          </a:p>
          <a:p>
            <a:pPr marL="0" indent="0">
              <a:lnSpc>
                <a:spcPct val="100000"/>
              </a:lnSpc>
              <a:buNone/>
            </a:pPr>
            <a:r>
              <a:rPr lang="en-US" dirty="0"/>
              <a:t>The temperatures will be taken at the end of service and recorded on the Food Temperature Log.</a:t>
            </a:r>
          </a:p>
          <a:p>
            <a:pPr marL="0" indent="0">
              <a:lnSpc>
                <a:spcPct val="100000"/>
              </a:lnSpc>
              <a:buNone/>
            </a:pPr>
            <a:endParaRPr lang="en-US" sz="500" dirty="0"/>
          </a:p>
          <a:p>
            <a:pPr marL="804672" lvl="1" indent="-347472">
              <a:spcBef>
                <a:spcPts val="0"/>
              </a:spcBef>
            </a:pPr>
            <a:r>
              <a:rPr lang="en-US" sz="2800" dirty="0"/>
              <a:t>Properly dispose of any perishable leftover menu items</a:t>
            </a:r>
          </a:p>
          <a:p>
            <a:endParaRPr lang="en-US" dirty="0"/>
          </a:p>
        </p:txBody>
      </p:sp>
    </p:spTree>
    <p:extLst>
      <p:ext uri="{BB962C8B-B14F-4D97-AF65-F5344CB8AC3E}">
        <p14:creationId xmlns:p14="http://schemas.microsoft.com/office/powerpoint/2010/main" val="1394122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6058A4-2BFF-D4A9-EE4A-508366459FE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D618275-75BB-C361-3A4F-9392D91C8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room with a table and chairs&#10;&#10;Description automatically generated">
            <a:extLst>
              <a:ext uri="{FF2B5EF4-FFF2-40B4-BE49-F238E27FC236}">
                <a16:creationId xmlns:a16="http://schemas.microsoft.com/office/drawing/2014/main" id="{925C89FE-7154-3340-BF31-EA123F2CA414}"/>
              </a:ext>
            </a:extLst>
          </p:cNvPr>
          <p:cNvPicPr>
            <a:picLocks noChangeAspect="1"/>
          </p:cNvPicPr>
          <p:nvPr/>
        </p:nvPicPr>
        <p:blipFill rotWithShape="1">
          <a:blip r:embed="rId2">
            <a:extLst>
              <a:ext uri="{28A0092B-C50C-407E-A947-70E740481C1C}">
                <a14:useLocalDpi xmlns:a14="http://schemas.microsoft.com/office/drawing/2010/main" val="0"/>
              </a:ext>
            </a:extLst>
          </a:blip>
          <a:srcRect l="25395" r="4106"/>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08F92854-25B9-7AE1-C90E-E08F67C4C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ABF047-BC69-0F19-B0C1-C01EEACABB61}"/>
              </a:ext>
            </a:extLst>
          </p:cNvPr>
          <p:cNvSpPr>
            <a:spLocks noGrp="1"/>
          </p:cNvSpPr>
          <p:nvPr>
            <p:ph type="title"/>
          </p:nvPr>
        </p:nvSpPr>
        <p:spPr>
          <a:xfrm>
            <a:off x="8064627" y="2095500"/>
            <a:ext cx="4124324" cy="2455537"/>
          </a:xfrm>
        </p:spPr>
        <p:txBody>
          <a:bodyPr>
            <a:normAutofit/>
          </a:bodyPr>
          <a:lstStyle/>
          <a:p>
            <a:pPr algn="ctr"/>
            <a:r>
              <a:rPr lang="en-US" sz="6600" b="1" dirty="0">
                <a:ln w="19050">
                  <a:solidFill>
                    <a:schemeClr val="bg1"/>
                  </a:solidFill>
                </a:ln>
                <a:solidFill>
                  <a:srgbClr val="FE3C47"/>
                </a:solidFill>
                <a:latin typeface="Bernard MT Condensed" panose="02050806060905020404" pitchFamily="18" charset="0"/>
              </a:rPr>
              <a:t>Lunch Service</a:t>
            </a:r>
          </a:p>
        </p:txBody>
      </p:sp>
    </p:spTree>
    <p:extLst>
      <p:ext uri="{BB962C8B-B14F-4D97-AF65-F5344CB8AC3E}">
        <p14:creationId xmlns:p14="http://schemas.microsoft.com/office/powerpoint/2010/main" val="2719604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CBC7BFCF-D0D7-C585-7F94-38A0F64567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F61B1C-D95F-0357-BACF-17281BE1D683}"/>
              </a:ext>
            </a:extLst>
          </p:cNvPr>
          <p:cNvSpPr>
            <a:spLocks noGrp="1"/>
          </p:cNvSpPr>
          <p:nvPr>
            <p:ph type="title"/>
          </p:nvPr>
        </p:nvSpPr>
        <p:spPr/>
        <p:txBody>
          <a:bodyPr>
            <a:normAutofit/>
          </a:bodyPr>
          <a:lstStyle/>
          <a:p>
            <a:r>
              <a:rPr lang="en-US" altLang="en-US" sz="5400" dirty="0">
                <a:solidFill>
                  <a:srgbClr val="27C2B2"/>
                </a:solidFill>
                <a:latin typeface="Bernard MT Condensed" panose="02050806060905020404" pitchFamily="18" charset="0"/>
              </a:rPr>
              <a:t>Meal Service Time for Lunch</a:t>
            </a:r>
            <a:endParaRPr lang="en-US" sz="5400" dirty="0">
              <a:solidFill>
                <a:srgbClr val="27C2B2"/>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FF1BDD89-E637-4F99-48E8-53A2AB963D15}"/>
              </a:ext>
            </a:extLst>
          </p:cNvPr>
          <p:cNvSpPr>
            <a:spLocks noGrp="1"/>
          </p:cNvSpPr>
          <p:nvPr>
            <p:ph idx="1"/>
          </p:nvPr>
        </p:nvSpPr>
        <p:spPr>
          <a:xfrm>
            <a:off x="838200" y="1825625"/>
            <a:ext cx="11172824" cy="4351338"/>
          </a:xfrm>
        </p:spPr>
        <p:txBody>
          <a:bodyPr/>
          <a:lstStyle/>
          <a:p>
            <a:pPr marL="0" indent="0">
              <a:buNone/>
            </a:pPr>
            <a:r>
              <a:rPr lang="en-US" altLang="en-US" sz="2800" dirty="0"/>
              <a:t>The meal service times have been approved by the California Department of Education (CDE) and therefore must be strictly enforced. </a:t>
            </a:r>
            <a:endParaRPr lang="en-US" altLang="en-US" dirty="0"/>
          </a:p>
        </p:txBody>
      </p:sp>
      <p:sp>
        <p:nvSpPr>
          <p:cNvPr id="4" name="Rectangle 3">
            <a:extLst>
              <a:ext uri="{FF2B5EF4-FFF2-40B4-BE49-F238E27FC236}">
                <a16:creationId xmlns:a16="http://schemas.microsoft.com/office/drawing/2014/main" id="{218834B3-9EF3-B034-25D1-B8B707AE4E53}"/>
              </a:ext>
            </a:extLst>
          </p:cNvPr>
          <p:cNvSpPr/>
          <p:nvPr/>
        </p:nvSpPr>
        <p:spPr>
          <a:xfrm>
            <a:off x="1164084" y="3819518"/>
            <a:ext cx="4019197" cy="1092607"/>
          </a:xfrm>
          <a:prstGeom prst="rect">
            <a:avLst/>
          </a:prstGeom>
        </p:spPr>
        <p:txBody>
          <a:bodyPr wrap="square">
            <a:spAutoFit/>
          </a:bodyPr>
          <a:lstStyle/>
          <a:p>
            <a:pPr marL="290513" marR="0" lvl="0" indent="0" algn="ctr" defTabSz="457200" rtl="0" eaLnBrk="1" fontAlgn="auto" latinLnBrk="0" hangingPunct="1">
              <a:lnSpc>
                <a:spcPct val="100000"/>
              </a:lnSpc>
              <a:spcBef>
                <a:spcPts val="0"/>
              </a:spcBef>
              <a:spcAft>
                <a:spcPts val="600"/>
              </a:spcAft>
              <a:buClrTx/>
              <a:buSzTx/>
              <a:buFontTx/>
              <a:buNone/>
              <a:tabLst>
                <a:tab pos="346075" algn="l"/>
              </a:tabLst>
              <a:defRPr/>
            </a:pPr>
            <a:r>
              <a:rPr kumimoji="0" lang="en-US" altLang="en-US" sz="3200" b="1" i="0" u="none" strike="noStrike" kern="1200" cap="none" spc="0" normalizeH="0" baseline="0" noProof="0" dirty="0">
                <a:ln>
                  <a:noFill/>
                </a:ln>
                <a:solidFill>
                  <a:prstClr val="black"/>
                </a:solidFill>
                <a:effectLst/>
                <a:uLnTx/>
                <a:uFillTx/>
                <a:latin typeface="Calibri"/>
                <a:ea typeface="+mn-ea"/>
                <a:cs typeface="+mn-cs"/>
              </a:rPr>
              <a:t>Lunch Service</a:t>
            </a:r>
          </a:p>
          <a:p>
            <a:pPr marL="290513" marR="0" lvl="0" indent="0" algn="ctr" defTabSz="457200" rtl="0" eaLnBrk="1" fontAlgn="auto" latinLnBrk="0" hangingPunct="1">
              <a:lnSpc>
                <a:spcPct val="100000"/>
              </a:lnSpc>
              <a:spcBef>
                <a:spcPts val="0"/>
              </a:spcBef>
              <a:spcAft>
                <a:spcPts val="600"/>
              </a:spcAft>
              <a:buClrTx/>
              <a:buSzTx/>
              <a:buFontTx/>
              <a:buNone/>
              <a:tabLst>
                <a:tab pos="346075" algn="l"/>
              </a:tabLst>
              <a:defRPr/>
            </a:pPr>
            <a:r>
              <a:rPr lang="en-US" altLang="en-US" sz="2800" b="1" dirty="0">
                <a:solidFill>
                  <a:prstClr val="black"/>
                </a:solidFill>
                <a:latin typeface="Calibri"/>
              </a:rPr>
              <a:t>11</a:t>
            </a:r>
            <a:r>
              <a:rPr kumimoji="0" lang="en-US" altLang="en-US" sz="2800" b="1" i="0" u="none" strike="noStrike" kern="1200" cap="none" spc="0" normalizeH="0" baseline="0" noProof="0" dirty="0">
                <a:ln>
                  <a:noFill/>
                </a:ln>
                <a:solidFill>
                  <a:prstClr val="black"/>
                </a:solidFill>
                <a:effectLst/>
                <a:uLnTx/>
                <a:uFillTx/>
                <a:latin typeface="Calibri"/>
                <a:ea typeface="+mn-ea"/>
                <a:cs typeface="+mn-cs"/>
              </a:rPr>
              <a:t>:30 </a:t>
            </a:r>
            <a:r>
              <a:rPr lang="en-US" altLang="en-US" sz="2800" b="1" dirty="0">
                <a:solidFill>
                  <a:prstClr val="black"/>
                </a:solidFill>
                <a:latin typeface="Calibri"/>
              </a:rPr>
              <a:t>a</a:t>
            </a:r>
            <a:r>
              <a:rPr kumimoji="0" lang="en-US" altLang="en-US" sz="2800" b="1" i="0" u="none" strike="noStrike" kern="1200" cap="none" spc="0" normalizeH="0" baseline="0" noProof="0" dirty="0">
                <a:ln>
                  <a:noFill/>
                </a:ln>
                <a:solidFill>
                  <a:prstClr val="black"/>
                </a:solidFill>
                <a:effectLst/>
                <a:uLnTx/>
                <a:uFillTx/>
                <a:latin typeface="Calibri"/>
                <a:ea typeface="+mn-ea"/>
                <a:cs typeface="+mn-cs"/>
              </a:rPr>
              <a:t>.m. – 12:00 p.m.</a:t>
            </a:r>
            <a:endParaRPr kumimoji="0" lang="en-US" altLang="en-US" sz="44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32A498C5-8BC4-3A4E-89BA-BF88C70E08D3}"/>
              </a:ext>
            </a:extLst>
          </p:cNvPr>
          <p:cNvGrpSpPr/>
          <p:nvPr/>
        </p:nvGrpSpPr>
        <p:grpSpPr>
          <a:xfrm>
            <a:off x="6263300" y="3186231"/>
            <a:ext cx="3071199" cy="2990732"/>
            <a:chOff x="4758350" y="2834046"/>
            <a:chExt cx="3071199" cy="2990732"/>
          </a:xfrm>
        </p:grpSpPr>
        <p:pic>
          <p:nvPicPr>
            <p:cNvPr id="6" name="Picture 2" descr="Image result for clock vector">
              <a:extLst>
                <a:ext uri="{FF2B5EF4-FFF2-40B4-BE49-F238E27FC236}">
                  <a16:creationId xmlns:a16="http://schemas.microsoft.com/office/drawing/2014/main" id="{65A3D896-742C-F3F7-A1AF-5E928D3C300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13" b="95540" l="958" r="99042"/>
                      </a14:imgEffect>
                    </a14:imgLayer>
                  </a14:imgProps>
                </a:ext>
                <a:ext uri="{28A0092B-C50C-407E-A947-70E740481C1C}">
                  <a14:useLocalDpi xmlns:a14="http://schemas.microsoft.com/office/drawing/2010/main" val="0"/>
                </a:ext>
              </a:extLst>
            </a:blip>
            <a:srcRect l="5387" t="6052" r="32407" b="4934"/>
            <a:stretch/>
          </p:blipFill>
          <p:spPr bwMode="auto">
            <a:xfrm>
              <a:off x="4758350" y="2834046"/>
              <a:ext cx="3071199" cy="299073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C598A1D6-47E6-0D3C-29C7-E502178F24CA}"/>
                </a:ext>
              </a:extLst>
            </p:cNvPr>
            <p:cNvCxnSpPr>
              <a:cxnSpLocks/>
            </p:cNvCxnSpPr>
            <p:nvPr/>
          </p:nvCxnSpPr>
          <p:spPr>
            <a:xfrm flipH="1" flipV="1">
              <a:off x="6172200" y="3876915"/>
              <a:ext cx="121749" cy="4524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7F13F0F5-5AA6-27F8-3BAA-94286875798B}"/>
                </a:ext>
              </a:extLst>
            </p:cNvPr>
            <p:cNvCxnSpPr>
              <a:cxnSpLocks/>
            </p:cNvCxnSpPr>
            <p:nvPr/>
          </p:nvCxnSpPr>
          <p:spPr>
            <a:xfrm>
              <a:off x="6293949" y="4329412"/>
              <a:ext cx="0" cy="7463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561845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CBC7BFCF-D0D7-C585-7F94-38A0F64567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F61B1C-D95F-0357-BACF-17281BE1D683}"/>
              </a:ext>
            </a:extLst>
          </p:cNvPr>
          <p:cNvSpPr>
            <a:spLocks noGrp="1"/>
          </p:cNvSpPr>
          <p:nvPr>
            <p:ph type="title"/>
          </p:nvPr>
        </p:nvSpPr>
        <p:spPr/>
        <p:txBody>
          <a:bodyPr>
            <a:normAutofit/>
          </a:bodyPr>
          <a:lstStyle/>
          <a:p>
            <a:r>
              <a:rPr lang="en-US" altLang="en-US" sz="5400" dirty="0">
                <a:solidFill>
                  <a:srgbClr val="27C2B2"/>
                </a:solidFill>
                <a:latin typeface="Bernard MT Condensed" panose="02050806060905020404" pitchFamily="18" charset="0"/>
              </a:rPr>
              <a:t>Meal Pattern for Lunch</a:t>
            </a:r>
            <a:endParaRPr lang="en-US" sz="5400" dirty="0">
              <a:solidFill>
                <a:srgbClr val="27C2B2"/>
              </a:solidFill>
              <a:latin typeface="Bernard MT Condensed" panose="02050806060905020404" pitchFamily="18" charset="0"/>
            </a:endParaRPr>
          </a:p>
        </p:txBody>
      </p:sp>
      <p:graphicFrame>
        <p:nvGraphicFramePr>
          <p:cNvPr id="4" name="Table 3">
            <a:extLst>
              <a:ext uri="{FF2B5EF4-FFF2-40B4-BE49-F238E27FC236}">
                <a16:creationId xmlns:a16="http://schemas.microsoft.com/office/drawing/2014/main" id="{971E475C-2D21-5C6C-FEF0-EA221A2D2855}"/>
              </a:ext>
            </a:extLst>
          </p:cNvPr>
          <p:cNvGraphicFramePr>
            <a:graphicFrameLocks noGrp="1"/>
          </p:cNvGraphicFramePr>
          <p:nvPr>
            <p:extLst>
              <p:ext uri="{D42A27DB-BD31-4B8C-83A1-F6EECF244321}">
                <p14:modId xmlns:p14="http://schemas.microsoft.com/office/powerpoint/2010/main" val="423642920"/>
              </p:ext>
            </p:extLst>
          </p:nvPr>
        </p:nvGraphicFramePr>
        <p:xfrm>
          <a:off x="838200" y="1612039"/>
          <a:ext cx="10572890" cy="2761843"/>
        </p:xfrm>
        <a:graphic>
          <a:graphicData uri="http://schemas.openxmlformats.org/drawingml/2006/table">
            <a:tbl>
              <a:tblPr firstRow="1" bandRow="1">
                <a:tableStyleId>{073A0DAA-6AF3-43AB-8588-CEC1D06C72B9}</a:tableStyleId>
              </a:tblPr>
              <a:tblGrid>
                <a:gridCol w="4463503">
                  <a:extLst>
                    <a:ext uri="{9D8B030D-6E8A-4147-A177-3AD203B41FA5}">
                      <a16:colId xmlns:a16="http://schemas.microsoft.com/office/drawing/2014/main" val="2431550824"/>
                    </a:ext>
                  </a:extLst>
                </a:gridCol>
                <a:gridCol w="6109387">
                  <a:extLst>
                    <a:ext uri="{9D8B030D-6E8A-4147-A177-3AD203B41FA5}">
                      <a16:colId xmlns:a16="http://schemas.microsoft.com/office/drawing/2014/main" val="2836638957"/>
                    </a:ext>
                  </a:extLst>
                </a:gridCol>
              </a:tblGrid>
              <a:tr h="423019">
                <a:tc gridSpan="2">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EEC LUNCH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2185399493"/>
                  </a:ext>
                </a:extLst>
              </a:tr>
              <a:tr h="389804">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COMPONENT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DAILY REQUIREMENT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7438123"/>
                  </a:ext>
                </a:extLst>
              </a:tr>
              <a:tr h="389804">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GRAIN, OZ. EQV.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617753"/>
                  </a:ext>
                </a:extLst>
              </a:tr>
              <a:tr h="389804">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MEAT/MEAT ALT, OZ. EQV.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1½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4459561"/>
                  </a:ext>
                </a:extLst>
              </a:tr>
              <a:tr h="389804">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FRUIT, CUP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379582"/>
                  </a:ext>
                </a:extLst>
              </a:tr>
              <a:tr h="389804">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VEGETABLE, CUP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8728540"/>
                  </a:ext>
                </a:extLst>
              </a:tr>
              <a:tr h="389804">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MILK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6 FL OZ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8429464"/>
                  </a:ext>
                </a:extLst>
              </a:tr>
            </a:tbl>
          </a:graphicData>
        </a:graphic>
      </p:graphicFrame>
      <p:graphicFrame>
        <p:nvGraphicFramePr>
          <p:cNvPr id="5" name="Table 4">
            <a:extLst>
              <a:ext uri="{FF2B5EF4-FFF2-40B4-BE49-F238E27FC236}">
                <a16:creationId xmlns:a16="http://schemas.microsoft.com/office/drawing/2014/main" id="{52F93011-6938-813F-4F67-D9C6C45D7B92}"/>
              </a:ext>
            </a:extLst>
          </p:cNvPr>
          <p:cNvGraphicFramePr>
            <a:graphicFrameLocks noGrp="1"/>
          </p:cNvGraphicFramePr>
          <p:nvPr>
            <p:extLst>
              <p:ext uri="{D42A27DB-BD31-4B8C-83A1-F6EECF244321}">
                <p14:modId xmlns:p14="http://schemas.microsoft.com/office/powerpoint/2010/main" val="874788155"/>
              </p:ext>
            </p:extLst>
          </p:nvPr>
        </p:nvGraphicFramePr>
        <p:xfrm>
          <a:off x="838200" y="4680840"/>
          <a:ext cx="10572890" cy="1892679"/>
        </p:xfrm>
        <a:graphic>
          <a:graphicData uri="http://schemas.openxmlformats.org/drawingml/2006/table">
            <a:tbl>
              <a:tblPr firstRow="1" bandRow="1">
                <a:tableStyleId>{073A0DAA-6AF3-43AB-8588-CEC1D06C72B9}</a:tableStyleId>
              </a:tblPr>
              <a:tblGrid>
                <a:gridCol w="4451453">
                  <a:extLst>
                    <a:ext uri="{9D8B030D-6E8A-4147-A177-3AD203B41FA5}">
                      <a16:colId xmlns:a16="http://schemas.microsoft.com/office/drawing/2014/main" val="3491303979"/>
                    </a:ext>
                  </a:extLst>
                </a:gridCol>
                <a:gridCol w="6121437">
                  <a:extLst>
                    <a:ext uri="{9D8B030D-6E8A-4147-A177-3AD203B41FA5}">
                      <a16:colId xmlns:a16="http://schemas.microsoft.com/office/drawing/2014/main" val="766882689"/>
                    </a:ext>
                  </a:extLst>
                </a:gridCol>
              </a:tblGrid>
              <a:tr h="630893">
                <a:tc>
                  <a:txBody>
                    <a:bodyPr/>
                    <a:lstStyle/>
                    <a:p>
                      <a:pPr algn="ct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FRUIT &amp; VEGETABLE JUICE</a:t>
                      </a:r>
                      <a:endParaRPr lang="en-US" sz="18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EEC</a:t>
                      </a:r>
                      <a:endParaRPr lang="en-US" sz="1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398932239"/>
                  </a:ext>
                </a:extLst>
              </a:tr>
              <a:tr h="630893">
                <a:tc>
                  <a:txBody>
                    <a:bodyPr/>
                    <a:lstStyle/>
                    <a:p>
                      <a:pPr algn="ctr"/>
                      <a:r>
                        <a:rPr lang="en-US" sz="1800" b="0" dirty="0">
                          <a:latin typeface="Calibri" panose="020F0502020204030204" pitchFamily="34" charset="0"/>
                          <a:ea typeface="Calibri" panose="020F0502020204030204" pitchFamily="34" charset="0"/>
                          <a:cs typeface="Calibri" panose="020F0502020204030204" pitchFamily="34" charset="0"/>
                        </a:rPr>
                        <a:t>VEGETABLE JUICE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May serve juice once per day. If juice is served for lunch, it cannot be served at breakfast or snack.</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5399835"/>
                  </a:ext>
                </a:extLst>
              </a:tr>
              <a:tr h="630893">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FRUIT JUICE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5185749"/>
                  </a:ext>
                </a:extLst>
              </a:tr>
            </a:tbl>
          </a:graphicData>
        </a:graphic>
      </p:graphicFrame>
    </p:spTree>
    <p:extLst>
      <p:ext uri="{BB962C8B-B14F-4D97-AF65-F5344CB8AC3E}">
        <p14:creationId xmlns:p14="http://schemas.microsoft.com/office/powerpoint/2010/main" val="27320620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41E8B-8F70-36EE-5812-15A024E58772}"/>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Meal Service for Lunch</a:t>
            </a:r>
          </a:p>
        </p:txBody>
      </p:sp>
      <p:sp>
        <p:nvSpPr>
          <p:cNvPr id="8" name="Arrow: Right 7">
            <a:extLst>
              <a:ext uri="{FF2B5EF4-FFF2-40B4-BE49-F238E27FC236}">
                <a16:creationId xmlns:a16="http://schemas.microsoft.com/office/drawing/2014/main" id="{0603803E-DADB-8FC7-0392-BB58D6EB2771}"/>
              </a:ext>
            </a:extLst>
          </p:cNvPr>
          <p:cNvSpPr/>
          <p:nvPr/>
        </p:nvSpPr>
        <p:spPr>
          <a:xfrm>
            <a:off x="736601" y="716490"/>
            <a:ext cx="10924222" cy="5966883"/>
          </a:xfrm>
          <a:prstGeom prst="rightArrow">
            <a:avLst/>
          </a:prstGeom>
          <a:solidFill>
            <a:srgbClr val="FE3C47"/>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F9FD3707-877D-33A3-1D0F-139C69556548}"/>
              </a:ext>
            </a:extLst>
          </p:cNvPr>
          <p:cNvSpPr/>
          <p:nvPr/>
        </p:nvSpPr>
        <p:spPr>
          <a:xfrm>
            <a:off x="4479270" y="2506556"/>
            <a:ext cx="3233459" cy="2386753"/>
          </a:xfrm>
          <a:custGeom>
            <a:avLst/>
            <a:gdLst>
              <a:gd name="connsiteX0" fmla="*/ 0 w 3233459"/>
              <a:gd name="connsiteY0" fmla="*/ 397800 h 2386753"/>
              <a:gd name="connsiteX1" fmla="*/ 397800 w 3233459"/>
              <a:gd name="connsiteY1" fmla="*/ 0 h 2386753"/>
              <a:gd name="connsiteX2" fmla="*/ 2835659 w 3233459"/>
              <a:gd name="connsiteY2" fmla="*/ 0 h 2386753"/>
              <a:gd name="connsiteX3" fmla="*/ 3233459 w 3233459"/>
              <a:gd name="connsiteY3" fmla="*/ 397800 h 2386753"/>
              <a:gd name="connsiteX4" fmla="*/ 3233459 w 3233459"/>
              <a:gd name="connsiteY4" fmla="*/ 1988953 h 2386753"/>
              <a:gd name="connsiteX5" fmla="*/ 2835659 w 3233459"/>
              <a:gd name="connsiteY5" fmla="*/ 2386753 h 2386753"/>
              <a:gd name="connsiteX6" fmla="*/ 397800 w 3233459"/>
              <a:gd name="connsiteY6" fmla="*/ 2386753 h 2386753"/>
              <a:gd name="connsiteX7" fmla="*/ 0 w 3233459"/>
              <a:gd name="connsiteY7" fmla="*/ 1988953 h 2386753"/>
              <a:gd name="connsiteX8" fmla="*/ 0 w 3233459"/>
              <a:gd name="connsiteY8" fmla="*/ 397800 h 238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3459" h="2386753">
                <a:moveTo>
                  <a:pt x="0" y="397800"/>
                </a:moveTo>
                <a:cubicBezTo>
                  <a:pt x="0" y="178101"/>
                  <a:pt x="178101" y="0"/>
                  <a:pt x="397800" y="0"/>
                </a:cubicBezTo>
                <a:lnTo>
                  <a:pt x="2835659" y="0"/>
                </a:lnTo>
                <a:cubicBezTo>
                  <a:pt x="3055358" y="0"/>
                  <a:pt x="3233459" y="178101"/>
                  <a:pt x="3233459" y="397800"/>
                </a:cubicBezTo>
                <a:lnTo>
                  <a:pt x="3233459" y="1988953"/>
                </a:lnTo>
                <a:cubicBezTo>
                  <a:pt x="3233459" y="2208652"/>
                  <a:pt x="3055358" y="2386753"/>
                  <a:pt x="2835659" y="2386753"/>
                </a:cubicBezTo>
                <a:lnTo>
                  <a:pt x="397800" y="2386753"/>
                </a:lnTo>
                <a:cubicBezTo>
                  <a:pt x="178101" y="2386753"/>
                  <a:pt x="0" y="2208652"/>
                  <a:pt x="0" y="1988953"/>
                </a:cubicBezTo>
                <a:lnTo>
                  <a:pt x="0" y="397800"/>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952" tIns="207952" rIns="207952" bIns="207952" numCol="1" spcCol="1270" anchor="ctr" anchorCtr="0">
            <a:noAutofit/>
          </a:bodyPr>
          <a:lstStyle/>
          <a:p>
            <a:pPr marL="0" lvl="0" indent="0" algn="ctr" defTabSz="1066800">
              <a:lnSpc>
                <a:spcPct val="90000"/>
              </a:lnSpc>
              <a:spcBef>
                <a:spcPct val="0"/>
              </a:spcBef>
              <a:spcAft>
                <a:spcPct val="35000"/>
              </a:spcAft>
              <a:buNone/>
            </a:pPr>
            <a:r>
              <a:rPr lang="en-US" sz="2400" b="1" kern="1200" dirty="0"/>
              <a:t>During Service</a:t>
            </a:r>
          </a:p>
          <a:p>
            <a:pPr marL="0" lvl="0" indent="0" algn="ctr" defTabSz="1066800">
              <a:lnSpc>
                <a:spcPct val="90000"/>
              </a:lnSpc>
              <a:spcBef>
                <a:spcPct val="0"/>
              </a:spcBef>
              <a:spcAft>
                <a:spcPct val="35000"/>
              </a:spcAft>
              <a:buNone/>
            </a:pPr>
            <a:r>
              <a:rPr lang="en-US" sz="2400" kern="1200" dirty="0"/>
              <a:t>FS Staff will serve all menu items per student seated for each classroom</a:t>
            </a:r>
          </a:p>
        </p:txBody>
      </p:sp>
      <p:sp>
        <p:nvSpPr>
          <p:cNvPr id="11" name="Freeform: Shape 10">
            <a:extLst>
              <a:ext uri="{FF2B5EF4-FFF2-40B4-BE49-F238E27FC236}">
                <a16:creationId xmlns:a16="http://schemas.microsoft.com/office/drawing/2014/main" id="{0F63CB31-F918-C103-5032-C90616CD3066}"/>
              </a:ext>
            </a:extLst>
          </p:cNvPr>
          <p:cNvSpPr/>
          <p:nvPr/>
        </p:nvSpPr>
        <p:spPr>
          <a:xfrm>
            <a:off x="7874599" y="2506556"/>
            <a:ext cx="3233459" cy="2386753"/>
          </a:xfrm>
          <a:custGeom>
            <a:avLst/>
            <a:gdLst>
              <a:gd name="connsiteX0" fmla="*/ 0 w 3233459"/>
              <a:gd name="connsiteY0" fmla="*/ 397800 h 2386753"/>
              <a:gd name="connsiteX1" fmla="*/ 397800 w 3233459"/>
              <a:gd name="connsiteY1" fmla="*/ 0 h 2386753"/>
              <a:gd name="connsiteX2" fmla="*/ 2835659 w 3233459"/>
              <a:gd name="connsiteY2" fmla="*/ 0 h 2386753"/>
              <a:gd name="connsiteX3" fmla="*/ 3233459 w 3233459"/>
              <a:gd name="connsiteY3" fmla="*/ 397800 h 2386753"/>
              <a:gd name="connsiteX4" fmla="*/ 3233459 w 3233459"/>
              <a:gd name="connsiteY4" fmla="*/ 1988953 h 2386753"/>
              <a:gd name="connsiteX5" fmla="*/ 2835659 w 3233459"/>
              <a:gd name="connsiteY5" fmla="*/ 2386753 h 2386753"/>
              <a:gd name="connsiteX6" fmla="*/ 397800 w 3233459"/>
              <a:gd name="connsiteY6" fmla="*/ 2386753 h 2386753"/>
              <a:gd name="connsiteX7" fmla="*/ 0 w 3233459"/>
              <a:gd name="connsiteY7" fmla="*/ 1988953 h 2386753"/>
              <a:gd name="connsiteX8" fmla="*/ 0 w 3233459"/>
              <a:gd name="connsiteY8" fmla="*/ 397800 h 238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3459" h="2386753">
                <a:moveTo>
                  <a:pt x="0" y="397800"/>
                </a:moveTo>
                <a:cubicBezTo>
                  <a:pt x="0" y="178101"/>
                  <a:pt x="178101" y="0"/>
                  <a:pt x="397800" y="0"/>
                </a:cubicBezTo>
                <a:lnTo>
                  <a:pt x="2835659" y="0"/>
                </a:lnTo>
                <a:cubicBezTo>
                  <a:pt x="3055358" y="0"/>
                  <a:pt x="3233459" y="178101"/>
                  <a:pt x="3233459" y="397800"/>
                </a:cubicBezTo>
                <a:lnTo>
                  <a:pt x="3233459" y="1988953"/>
                </a:lnTo>
                <a:cubicBezTo>
                  <a:pt x="3233459" y="2208652"/>
                  <a:pt x="3055358" y="2386753"/>
                  <a:pt x="2835659" y="2386753"/>
                </a:cubicBezTo>
                <a:lnTo>
                  <a:pt x="397800" y="2386753"/>
                </a:lnTo>
                <a:cubicBezTo>
                  <a:pt x="178101" y="2386753"/>
                  <a:pt x="0" y="2208652"/>
                  <a:pt x="0" y="1988953"/>
                </a:cubicBezTo>
                <a:lnTo>
                  <a:pt x="0" y="397800"/>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952" tIns="207952" rIns="207952" bIns="207952" numCol="1" spcCol="1270" anchor="ctr" anchorCtr="0">
            <a:noAutofit/>
          </a:bodyPr>
          <a:lstStyle/>
          <a:p>
            <a:pPr marL="0" lvl="0" indent="0" algn="ctr" defTabSz="1066800">
              <a:lnSpc>
                <a:spcPct val="90000"/>
              </a:lnSpc>
              <a:spcBef>
                <a:spcPct val="0"/>
              </a:spcBef>
              <a:spcAft>
                <a:spcPct val="35000"/>
              </a:spcAft>
              <a:buNone/>
            </a:pPr>
            <a:r>
              <a:rPr lang="en-US" sz="2400" b="1" kern="1200" dirty="0"/>
              <a:t>Post-Service</a:t>
            </a:r>
          </a:p>
          <a:p>
            <a:pPr marL="0" lvl="0" indent="0" algn="ctr" defTabSz="1066800">
              <a:lnSpc>
                <a:spcPct val="90000"/>
              </a:lnSpc>
              <a:spcBef>
                <a:spcPct val="0"/>
              </a:spcBef>
              <a:spcAft>
                <a:spcPct val="35000"/>
              </a:spcAft>
              <a:buNone/>
            </a:pPr>
            <a:r>
              <a:rPr lang="en-US" sz="2400" kern="1200" dirty="0"/>
              <a:t>EEC Staff wipes down tables and throw away all trash</a:t>
            </a:r>
          </a:p>
          <a:p>
            <a:pPr marL="0" lvl="0" indent="0" algn="ctr" defTabSz="1066800">
              <a:lnSpc>
                <a:spcPct val="90000"/>
              </a:lnSpc>
              <a:spcBef>
                <a:spcPct val="0"/>
              </a:spcBef>
              <a:spcAft>
                <a:spcPct val="35000"/>
              </a:spcAft>
              <a:buNone/>
            </a:pPr>
            <a:endParaRPr lang="en-US" sz="2400" kern="1200" dirty="0"/>
          </a:p>
        </p:txBody>
      </p:sp>
      <p:sp>
        <p:nvSpPr>
          <p:cNvPr id="3" name="Freeform: Shape 2">
            <a:extLst>
              <a:ext uri="{FF2B5EF4-FFF2-40B4-BE49-F238E27FC236}">
                <a16:creationId xmlns:a16="http://schemas.microsoft.com/office/drawing/2014/main" id="{6693EC7C-307D-61A1-5700-714FD3F14B58}"/>
              </a:ext>
            </a:extLst>
          </p:cNvPr>
          <p:cNvSpPr/>
          <p:nvPr/>
        </p:nvSpPr>
        <p:spPr>
          <a:xfrm>
            <a:off x="1083941" y="2506556"/>
            <a:ext cx="3233459" cy="2386753"/>
          </a:xfrm>
          <a:custGeom>
            <a:avLst/>
            <a:gdLst>
              <a:gd name="connsiteX0" fmla="*/ 0 w 3233459"/>
              <a:gd name="connsiteY0" fmla="*/ 397800 h 2386753"/>
              <a:gd name="connsiteX1" fmla="*/ 397800 w 3233459"/>
              <a:gd name="connsiteY1" fmla="*/ 0 h 2386753"/>
              <a:gd name="connsiteX2" fmla="*/ 2835659 w 3233459"/>
              <a:gd name="connsiteY2" fmla="*/ 0 h 2386753"/>
              <a:gd name="connsiteX3" fmla="*/ 3233459 w 3233459"/>
              <a:gd name="connsiteY3" fmla="*/ 397800 h 2386753"/>
              <a:gd name="connsiteX4" fmla="*/ 3233459 w 3233459"/>
              <a:gd name="connsiteY4" fmla="*/ 1988953 h 2386753"/>
              <a:gd name="connsiteX5" fmla="*/ 2835659 w 3233459"/>
              <a:gd name="connsiteY5" fmla="*/ 2386753 h 2386753"/>
              <a:gd name="connsiteX6" fmla="*/ 397800 w 3233459"/>
              <a:gd name="connsiteY6" fmla="*/ 2386753 h 2386753"/>
              <a:gd name="connsiteX7" fmla="*/ 0 w 3233459"/>
              <a:gd name="connsiteY7" fmla="*/ 1988953 h 2386753"/>
              <a:gd name="connsiteX8" fmla="*/ 0 w 3233459"/>
              <a:gd name="connsiteY8" fmla="*/ 397800 h 238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3459" h="2386753">
                <a:moveTo>
                  <a:pt x="0" y="397800"/>
                </a:moveTo>
                <a:cubicBezTo>
                  <a:pt x="0" y="178101"/>
                  <a:pt x="178101" y="0"/>
                  <a:pt x="397800" y="0"/>
                </a:cubicBezTo>
                <a:lnTo>
                  <a:pt x="2835659" y="0"/>
                </a:lnTo>
                <a:cubicBezTo>
                  <a:pt x="3055358" y="0"/>
                  <a:pt x="3233459" y="178101"/>
                  <a:pt x="3233459" y="397800"/>
                </a:cubicBezTo>
                <a:lnTo>
                  <a:pt x="3233459" y="1988953"/>
                </a:lnTo>
                <a:cubicBezTo>
                  <a:pt x="3233459" y="2208652"/>
                  <a:pt x="3055358" y="2386753"/>
                  <a:pt x="2835659" y="2386753"/>
                </a:cubicBezTo>
                <a:lnTo>
                  <a:pt x="397800" y="2386753"/>
                </a:lnTo>
                <a:cubicBezTo>
                  <a:pt x="178101" y="2386753"/>
                  <a:pt x="0" y="2208652"/>
                  <a:pt x="0" y="1988953"/>
                </a:cubicBezTo>
                <a:lnTo>
                  <a:pt x="0" y="397800"/>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952" tIns="207952" rIns="207952" bIns="207952" numCol="1" spcCol="1270" anchor="ctr" anchorCtr="0">
            <a:noAutofit/>
          </a:bodyPr>
          <a:lstStyle/>
          <a:p>
            <a:pPr marL="0" lvl="0" indent="0" algn="ctr" defTabSz="1066800">
              <a:lnSpc>
                <a:spcPct val="90000"/>
              </a:lnSpc>
              <a:spcBef>
                <a:spcPct val="0"/>
              </a:spcBef>
              <a:spcAft>
                <a:spcPct val="35000"/>
              </a:spcAft>
              <a:buNone/>
            </a:pPr>
            <a:r>
              <a:rPr lang="en-US" sz="2400" b="1" kern="1200" dirty="0"/>
              <a:t>Pre-Service</a:t>
            </a:r>
          </a:p>
          <a:p>
            <a:pPr marL="0" lvl="0" indent="0" algn="ctr" defTabSz="1066800">
              <a:lnSpc>
                <a:spcPct val="90000"/>
              </a:lnSpc>
              <a:spcBef>
                <a:spcPct val="0"/>
              </a:spcBef>
              <a:spcAft>
                <a:spcPct val="35000"/>
              </a:spcAft>
              <a:buNone/>
            </a:pPr>
            <a:r>
              <a:rPr lang="en-US" sz="2400" kern="1200" dirty="0"/>
              <a:t>EEC Attendant places napkins, utensils, and condiments on table </a:t>
            </a:r>
          </a:p>
        </p:txBody>
      </p:sp>
    </p:spTree>
    <p:extLst>
      <p:ext uri="{BB962C8B-B14F-4D97-AF65-F5344CB8AC3E}">
        <p14:creationId xmlns:p14="http://schemas.microsoft.com/office/powerpoint/2010/main" val="10423737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70029-7B26-FC09-1538-D5E788C2F7B1}"/>
              </a:ext>
            </a:extLst>
          </p:cNvPr>
          <p:cNvSpPr>
            <a:spLocks noGrp="1"/>
          </p:cNvSpPr>
          <p:nvPr>
            <p:ph type="title"/>
          </p:nvPr>
        </p:nvSpPr>
        <p:spPr/>
        <p:txBody>
          <a:bodyPr>
            <a:normAutofit/>
          </a:bodyPr>
          <a:lstStyle/>
          <a:p>
            <a:r>
              <a:rPr kumimoji="0" lang="en-US" sz="5400" i="0" u="none" strike="noStrike" kern="1200" cap="none" spc="0" normalizeH="0" baseline="0" noProof="0" dirty="0">
                <a:ln>
                  <a:noFill/>
                </a:ln>
                <a:solidFill>
                  <a:srgbClr val="27C2B2"/>
                </a:solidFill>
                <a:effectLst/>
                <a:uLnTx/>
                <a:uFillTx/>
                <a:latin typeface="Bernard MT Condensed" panose="02050806060905020404" pitchFamily="18" charset="0"/>
              </a:rPr>
              <a:t>Lunch Service Procedures </a:t>
            </a:r>
            <a:endParaRPr lang="en-US" sz="5400" dirty="0">
              <a:solidFill>
                <a:srgbClr val="27C2B2"/>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C185E58D-AE6A-2AEE-2A20-92D29888F2B8}"/>
              </a:ext>
            </a:extLst>
          </p:cNvPr>
          <p:cNvSpPr>
            <a:spLocks noGrp="1"/>
          </p:cNvSpPr>
          <p:nvPr>
            <p:ph idx="1"/>
          </p:nvPr>
        </p:nvSpPr>
        <p:spPr/>
        <p:txBody>
          <a:bodyPr>
            <a:normAutofit/>
          </a:bodyPr>
          <a:lstStyle/>
          <a:p>
            <a:pPr marL="0" marR="0" lvl="0" indent="0" algn="l" defTabSz="457200" rtl="0" eaLnBrk="1" fontAlgn="auto" latinLnBrk="0" hangingPunct="1">
              <a:lnSpc>
                <a:spcPct val="100000"/>
              </a:lnSpc>
              <a:spcBef>
                <a:spcPts val="0"/>
              </a:spcBef>
              <a:spcAft>
                <a:spcPts val="1000"/>
              </a:spcAft>
              <a:buClrTx/>
              <a:buSzTx/>
              <a:buFont typeface="Arial"/>
              <a:buNone/>
              <a:tabLst/>
              <a:defRPr/>
            </a:pPr>
            <a:r>
              <a:rPr kumimoji="0" lang="en-US" b="0" i="0" u="none" strike="noStrike" kern="1200" cap="none" spc="0" normalizeH="0" baseline="0" noProof="0" dirty="0">
                <a:ln>
                  <a:noFill/>
                </a:ln>
                <a:solidFill>
                  <a:sysClr val="windowText" lastClr="000000"/>
                </a:solidFill>
                <a:effectLst/>
                <a:uLnTx/>
                <a:uFillTx/>
                <a:ea typeface="+mn-ea"/>
                <a:cs typeface="+mn-cs"/>
              </a:rPr>
              <a:t>A Food Service Worker will serve the food and remain at EEC for the entire serving period.</a:t>
            </a:r>
          </a:p>
          <a:p>
            <a:pPr marL="804672" lvl="1" indent="-301752" defTabSz="457200">
              <a:spcBef>
                <a:spcPts val="0"/>
              </a:spcBef>
              <a:defRPr/>
            </a:pPr>
            <a:r>
              <a:rPr kumimoji="0" lang="en-US" altLang="en-US" sz="2800" b="0" i="0" u="none" strike="noStrike" kern="1200" cap="none" spc="0" normalizeH="0" baseline="0" noProof="0" dirty="0">
                <a:ln>
                  <a:noFill/>
                </a:ln>
                <a:solidFill>
                  <a:sysClr val="windowText" lastClr="000000"/>
                </a:solidFill>
                <a:effectLst/>
                <a:uLnTx/>
                <a:uFillTx/>
                <a:ea typeface="+mn-ea"/>
                <a:cs typeface="+mn-cs"/>
              </a:rPr>
              <a:t>Menu items served to only children seated</a:t>
            </a:r>
          </a:p>
          <a:p>
            <a:pPr marL="804672" lvl="1" indent="-301752" defTabSz="457200">
              <a:spcBef>
                <a:spcPts val="0"/>
              </a:spcBef>
              <a:defRPr/>
            </a:pPr>
            <a:r>
              <a:rPr kumimoji="0" lang="en-US" altLang="en-US" sz="2800" b="0" i="0" u="none" strike="noStrike" kern="1200" cap="none" spc="0" normalizeH="0" baseline="0" noProof="0" dirty="0">
                <a:ln>
                  <a:noFill/>
                </a:ln>
                <a:solidFill>
                  <a:sysClr val="windowText" lastClr="000000"/>
                </a:solidFill>
                <a:effectLst/>
                <a:uLnTx/>
                <a:uFillTx/>
                <a:ea typeface="+mn-ea"/>
                <a:cs typeface="+mn-cs"/>
              </a:rPr>
              <a:t>Provide correct portion of menu items</a:t>
            </a:r>
          </a:p>
          <a:p>
            <a:pPr marL="804672" lvl="1" indent="-301752" defTabSz="457200">
              <a:spcBef>
                <a:spcPts val="0"/>
              </a:spcBef>
              <a:defRPr/>
            </a:pPr>
            <a:r>
              <a:rPr kumimoji="0" lang="en-US" altLang="en-US" sz="2800" b="0" i="0" u="none" strike="noStrike" kern="1200" cap="none" spc="0" normalizeH="0" baseline="0" noProof="0" dirty="0">
                <a:ln>
                  <a:noFill/>
                </a:ln>
                <a:solidFill>
                  <a:sysClr val="windowText" lastClr="000000"/>
                </a:solidFill>
                <a:effectLst/>
                <a:uLnTx/>
                <a:uFillTx/>
                <a:ea typeface="+mn-ea"/>
                <a:cs typeface="+mn-cs"/>
              </a:rPr>
              <a:t>Meal counts taken at each table as it is served</a:t>
            </a:r>
          </a:p>
          <a:p>
            <a:pPr marL="804672" lvl="1" indent="-301752" defTabSz="457200">
              <a:spcBef>
                <a:spcPts val="0"/>
              </a:spcBef>
              <a:defRPr/>
            </a:pPr>
            <a:r>
              <a:rPr kumimoji="0" lang="en-US" altLang="en-US" sz="2800" b="0" i="0" u="none" strike="noStrike" kern="1200" cap="none" spc="0" normalizeH="0" baseline="0" noProof="0" dirty="0">
                <a:ln>
                  <a:noFill/>
                </a:ln>
                <a:solidFill>
                  <a:sysClr val="windowText" lastClr="000000"/>
                </a:solidFill>
                <a:effectLst/>
                <a:uLnTx/>
                <a:uFillTx/>
                <a:ea typeface="+mn-ea"/>
                <a:cs typeface="+mn-cs"/>
              </a:rPr>
              <a:t>Verify attendance</a:t>
            </a:r>
          </a:p>
          <a:p>
            <a:pPr marL="804672" lvl="1" indent="-301752" defTabSz="457200">
              <a:spcBef>
                <a:spcPts val="0"/>
              </a:spcBef>
              <a:defRPr/>
            </a:pPr>
            <a:r>
              <a:rPr kumimoji="0" lang="en-US" sz="2800" b="0" i="0" u="none" strike="noStrike" kern="1200" cap="none" spc="0" normalizeH="0" baseline="0" noProof="0" dirty="0">
                <a:ln>
                  <a:noFill/>
                </a:ln>
                <a:solidFill>
                  <a:sysClr val="windowText" lastClr="000000"/>
                </a:solidFill>
                <a:effectLst/>
                <a:uLnTx/>
                <a:uFillTx/>
                <a:ea typeface="+mn-ea"/>
                <a:cs typeface="+mn-cs"/>
              </a:rPr>
              <a:t>Record the temperatures on the Food Temperature Log</a:t>
            </a:r>
            <a:endParaRPr lang="en-US" sz="2800" dirty="0"/>
          </a:p>
        </p:txBody>
      </p:sp>
    </p:spTree>
    <p:extLst>
      <p:ext uri="{BB962C8B-B14F-4D97-AF65-F5344CB8AC3E}">
        <p14:creationId xmlns:p14="http://schemas.microsoft.com/office/powerpoint/2010/main" val="407053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7A0E76-2D07-D417-4677-3DC9B2E1E76D}"/>
              </a:ext>
            </a:extLst>
          </p:cNvPr>
          <p:cNvSpPr>
            <a:spLocks noGrp="1"/>
          </p:cNvSpPr>
          <p:nvPr>
            <p:ph idx="1"/>
          </p:nvPr>
        </p:nvSpPr>
        <p:spPr/>
        <p:txBody>
          <a:bodyPr/>
          <a:lstStyle/>
          <a:p>
            <a:endParaRPr lang="en-US"/>
          </a:p>
        </p:txBody>
      </p:sp>
      <p:grpSp>
        <p:nvGrpSpPr>
          <p:cNvPr id="2" name="Group 1">
            <a:extLst>
              <a:ext uri="{FF2B5EF4-FFF2-40B4-BE49-F238E27FC236}">
                <a16:creationId xmlns:a16="http://schemas.microsoft.com/office/drawing/2014/main" id="{89C99649-0537-20E8-18D3-416E8E7C94B6}"/>
              </a:ext>
            </a:extLst>
          </p:cNvPr>
          <p:cNvGrpSpPr/>
          <p:nvPr/>
        </p:nvGrpSpPr>
        <p:grpSpPr>
          <a:xfrm>
            <a:off x="2831965" y="619752"/>
            <a:ext cx="7844464" cy="4812166"/>
            <a:chOff x="1295400" y="1731022"/>
            <a:chExt cx="7844464" cy="4812166"/>
          </a:xfrm>
        </p:grpSpPr>
        <p:pic>
          <p:nvPicPr>
            <p:cNvPr id="4" name="Picture 3">
              <a:extLst>
                <a:ext uri="{FF2B5EF4-FFF2-40B4-BE49-F238E27FC236}">
                  <a16:creationId xmlns:a16="http://schemas.microsoft.com/office/drawing/2014/main" id="{8B4B85D0-5321-3317-016F-069ED6AE9F43}"/>
                </a:ext>
              </a:extLst>
            </p:cNvPr>
            <p:cNvPicPr>
              <a:picLocks noChangeAspect="1"/>
            </p:cNvPicPr>
            <p:nvPr/>
          </p:nvPicPr>
          <p:blipFill>
            <a:blip r:embed="rId2"/>
            <a:stretch>
              <a:fillRect/>
            </a:stretch>
          </p:blipFill>
          <p:spPr>
            <a:xfrm>
              <a:off x="1295400" y="1793263"/>
              <a:ext cx="7191375" cy="4749925"/>
            </a:xfrm>
            <a:prstGeom prst="rect">
              <a:avLst/>
            </a:prstGeom>
            <a:ln>
              <a:solidFill>
                <a:schemeClr val="tx1"/>
              </a:solidFill>
            </a:ln>
          </p:spPr>
        </p:pic>
        <p:grpSp>
          <p:nvGrpSpPr>
            <p:cNvPr id="6" name="Group 5">
              <a:extLst>
                <a:ext uri="{FF2B5EF4-FFF2-40B4-BE49-F238E27FC236}">
                  <a16:creationId xmlns:a16="http://schemas.microsoft.com/office/drawing/2014/main" id="{158ACC8B-7B96-2373-B696-0E16CD802C14}"/>
                </a:ext>
              </a:extLst>
            </p:cNvPr>
            <p:cNvGrpSpPr/>
            <p:nvPr/>
          </p:nvGrpSpPr>
          <p:grpSpPr>
            <a:xfrm>
              <a:off x="1751540" y="2542462"/>
              <a:ext cx="5392718" cy="356497"/>
              <a:chOff x="937260" y="3172598"/>
              <a:chExt cx="4050545" cy="295276"/>
            </a:xfrm>
          </p:grpSpPr>
          <p:sp>
            <p:nvSpPr>
              <p:cNvPr id="7" name="TextBox 6">
                <a:extLst>
                  <a:ext uri="{FF2B5EF4-FFF2-40B4-BE49-F238E27FC236}">
                    <a16:creationId xmlns:a16="http://schemas.microsoft.com/office/drawing/2014/main" id="{08C95F0B-5136-B698-726B-1F59DC82F944}"/>
                  </a:ext>
                </a:extLst>
              </p:cNvPr>
              <p:cNvSpPr txBox="1"/>
              <p:nvPr/>
            </p:nvSpPr>
            <p:spPr>
              <a:xfrm>
                <a:off x="937260" y="3190875"/>
                <a:ext cx="1590675" cy="276999"/>
              </a:xfrm>
              <a:prstGeom prst="rect">
                <a:avLst/>
              </a:prstGeom>
              <a:noFill/>
            </p:spPr>
            <p:txBody>
              <a:bodyPr wrap="square" rtlCol="0">
                <a:spAutoFit/>
              </a:bodyPr>
              <a:lstStyle/>
              <a:p>
                <a:r>
                  <a:rPr lang="en-US" sz="1200" dirty="0">
                    <a:solidFill>
                      <a:srgbClr val="386193"/>
                    </a:solidFill>
                  </a:rPr>
                  <a:t>Bean Burrito</a:t>
                </a:r>
              </a:p>
            </p:txBody>
          </p:sp>
          <p:sp>
            <p:nvSpPr>
              <p:cNvPr id="8" name="TextBox 7">
                <a:extLst>
                  <a:ext uri="{FF2B5EF4-FFF2-40B4-BE49-F238E27FC236}">
                    <a16:creationId xmlns:a16="http://schemas.microsoft.com/office/drawing/2014/main" id="{EAC635D8-AC7B-5D70-5BEE-84B649BABD29}"/>
                  </a:ext>
                </a:extLst>
              </p:cNvPr>
              <p:cNvSpPr txBox="1"/>
              <p:nvPr/>
            </p:nvSpPr>
            <p:spPr>
              <a:xfrm>
                <a:off x="2731771" y="3175634"/>
                <a:ext cx="704849" cy="277000"/>
              </a:xfrm>
              <a:prstGeom prst="rect">
                <a:avLst/>
              </a:prstGeom>
              <a:noFill/>
            </p:spPr>
            <p:txBody>
              <a:bodyPr wrap="square" rtlCol="0">
                <a:spAutoFit/>
              </a:bodyPr>
              <a:lstStyle/>
              <a:p>
                <a:r>
                  <a:rPr lang="en-US" sz="1200">
                    <a:solidFill>
                      <a:srgbClr val="386193"/>
                    </a:solidFill>
                  </a:rPr>
                  <a:t>1- each</a:t>
                </a:r>
              </a:p>
            </p:txBody>
          </p:sp>
          <p:sp>
            <p:nvSpPr>
              <p:cNvPr id="9" name="TextBox 8">
                <a:extLst>
                  <a:ext uri="{FF2B5EF4-FFF2-40B4-BE49-F238E27FC236}">
                    <a16:creationId xmlns:a16="http://schemas.microsoft.com/office/drawing/2014/main" id="{2A3EACA8-F57A-A6B0-52CE-8007A855DF68}"/>
                  </a:ext>
                </a:extLst>
              </p:cNvPr>
              <p:cNvSpPr txBox="1"/>
              <p:nvPr/>
            </p:nvSpPr>
            <p:spPr>
              <a:xfrm>
                <a:off x="3671947" y="3183255"/>
                <a:ext cx="496649" cy="276999"/>
              </a:xfrm>
              <a:prstGeom prst="rect">
                <a:avLst/>
              </a:prstGeom>
              <a:noFill/>
            </p:spPr>
            <p:txBody>
              <a:bodyPr wrap="square" rtlCol="0">
                <a:spAutoFit/>
              </a:bodyPr>
              <a:lstStyle/>
              <a:p>
                <a:r>
                  <a:rPr lang="en-US" sz="1200">
                    <a:solidFill>
                      <a:srgbClr val="386193"/>
                    </a:solidFill>
                  </a:rPr>
                  <a:t> 62</a:t>
                </a:r>
              </a:p>
            </p:txBody>
          </p:sp>
          <p:sp>
            <p:nvSpPr>
              <p:cNvPr id="10" name="TextBox 9">
                <a:extLst>
                  <a:ext uri="{FF2B5EF4-FFF2-40B4-BE49-F238E27FC236}">
                    <a16:creationId xmlns:a16="http://schemas.microsoft.com/office/drawing/2014/main" id="{26103A0C-392D-012F-8752-C13A262069BC}"/>
                  </a:ext>
                </a:extLst>
              </p:cNvPr>
              <p:cNvSpPr txBox="1"/>
              <p:nvPr/>
            </p:nvSpPr>
            <p:spPr>
              <a:xfrm>
                <a:off x="4491156" y="3172598"/>
                <a:ext cx="496649" cy="276999"/>
              </a:xfrm>
              <a:prstGeom prst="rect">
                <a:avLst/>
              </a:prstGeom>
              <a:noFill/>
            </p:spPr>
            <p:txBody>
              <a:bodyPr wrap="square" rtlCol="0">
                <a:spAutoFit/>
              </a:bodyPr>
              <a:lstStyle/>
              <a:p>
                <a:r>
                  <a:rPr lang="en-US" sz="1200">
                    <a:solidFill>
                      <a:srgbClr val="386193"/>
                    </a:solidFill>
                  </a:rPr>
                  <a:t> 62</a:t>
                </a:r>
              </a:p>
            </p:txBody>
          </p:sp>
        </p:grpSp>
        <p:grpSp>
          <p:nvGrpSpPr>
            <p:cNvPr id="11" name="Group 10">
              <a:extLst>
                <a:ext uri="{FF2B5EF4-FFF2-40B4-BE49-F238E27FC236}">
                  <a16:creationId xmlns:a16="http://schemas.microsoft.com/office/drawing/2014/main" id="{ED3BEFA8-802B-C6F4-35B8-7B28F5347490}"/>
                </a:ext>
              </a:extLst>
            </p:cNvPr>
            <p:cNvGrpSpPr/>
            <p:nvPr/>
          </p:nvGrpSpPr>
          <p:grpSpPr>
            <a:xfrm>
              <a:off x="1749336" y="2703193"/>
              <a:ext cx="5447301" cy="337720"/>
              <a:chOff x="876300" y="3188151"/>
              <a:chExt cx="4091543" cy="279723"/>
            </a:xfrm>
          </p:grpSpPr>
          <p:sp>
            <p:nvSpPr>
              <p:cNvPr id="12" name="TextBox 11">
                <a:extLst>
                  <a:ext uri="{FF2B5EF4-FFF2-40B4-BE49-F238E27FC236}">
                    <a16:creationId xmlns:a16="http://schemas.microsoft.com/office/drawing/2014/main" id="{C4A15CF0-E007-3537-BF16-B98B9094F98D}"/>
                  </a:ext>
                </a:extLst>
              </p:cNvPr>
              <p:cNvSpPr txBox="1"/>
              <p:nvPr/>
            </p:nvSpPr>
            <p:spPr>
              <a:xfrm>
                <a:off x="876300" y="3190875"/>
                <a:ext cx="1590675" cy="276999"/>
              </a:xfrm>
              <a:prstGeom prst="rect">
                <a:avLst/>
              </a:prstGeom>
              <a:noFill/>
            </p:spPr>
            <p:txBody>
              <a:bodyPr wrap="square" rtlCol="0">
                <a:spAutoFit/>
              </a:bodyPr>
              <a:lstStyle/>
              <a:p>
                <a:r>
                  <a:rPr lang="en-US" sz="1200">
                    <a:solidFill>
                      <a:srgbClr val="386193"/>
                    </a:solidFill>
                  </a:rPr>
                  <a:t>Banana</a:t>
                </a:r>
              </a:p>
            </p:txBody>
          </p:sp>
          <p:sp>
            <p:nvSpPr>
              <p:cNvPr id="13" name="TextBox 12">
                <a:extLst>
                  <a:ext uri="{FF2B5EF4-FFF2-40B4-BE49-F238E27FC236}">
                    <a16:creationId xmlns:a16="http://schemas.microsoft.com/office/drawing/2014/main" id="{1DFA022E-D34B-6B42-7956-26C6455355FD}"/>
                  </a:ext>
                </a:extLst>
              </p:cNvPr>
              <p:cNvSpPr txBox="1"/>
              <p:nvPr/>
            </p:nvSpPr>
            <p:spPr>
              <a:xfrm>
                <a:off x="2686051" y="3190874"/>
                <a:ext cx="704849" cy="277000"/>
              </a:xfrm>
              <a:prstGeom prst="rect">
                <a:avLst/>
              </a:prstGeom>
              <a:noFill/>
            </p:spPr>
            <p:txBody>
              <a:bodyPr wrap="square" rtlCol="0">
                <a:spAutoFit/>
              </a:bodyPr>
              <a:lstStyle/>
              <a:p>
                <a:r>
                  <a:rPr lang="en-US" sz="1200">
                    <a:solidFill>
                      <a:srgbClr val="386193"/>
                    </a:solidFill>
                  </a:rPr>
                  <a:t>1- each</a:t>
                </a:r>
              </a:p>
            </p:txBody>
          </p:sp>
          <p:sp>
            <p:nvSpPr>
              <p:cNvPr id="14" name="TextBox 13">
                <a:extLst>
                  <a:ext uri="{FF2B5EF4-FFF2-40B4-BE49-F238E27FC236}">
                    <a16:creationId xmlns:a16="http://schemas.microsoft.com/office/drawing/2014/main" id="{FCECD573-EF86-0116-C1D5-8D2D7EA89834}"/>
                  </a:ext>
                </a:extLst>
              </p:cNvPr>
              <p:cNvSpPr txBox="1"/>
              <p:nvPr/>
            </p:nvSpPr>
            <p:spPr>
              <a:xfrm>
                <a:off x="3646726" y="3190875"/>
                <a:ext cx="496649" cy="276999"/>
              </a:xfrm>
              <a:prstGeom prst="rect">
                <a:avLst/>
              </a:prstGeom>
              <a:noFill/>
            </p:spPr>
            <p:txBody>
              <a:bodyPr wrap="square" rtlCol="0">
                <a:spAutoFit/>
              </a:bodyPr>
              <a:lstStyle/>
              <a:p>
                <a:r>
                  <a:rPr lang="en-US" sz="1200">
                    <a:solidFill>
                      <a:srgbClr val="386193"/>
                    </a:solidFill>
                  </a:rPr>
                  <a:t>62</a:t>
                </a:r>
              </a:p>
            </p:txBody>
          </p:sp>
          <p:sp>
            <p:nvSpPr>
              <p:cNvPr id="15" name="TextBox 14">
                <a:extLst>
                  <a:ext uri="{FF2B5EF4-FFF2-40B4-BE49-F238E27FC236}">
                    <a16:creationId xmlns:a16="http://schemas.microsoft.com/office/drawing/2014/main" id="{1B51F442-D8C5-352B-B7A3-D0C11F2CFCA5}"/>
                  </a:ext>
                </a:extLst>
              </p:cNvPr>
              <p:cNvSpPr txBox="1"/>
              <p:nvPr/>
            </p:nvSpPr>
            <p:spPr>
              <a:xfrm>
                <a:off x="4471194" y="3188151"/>
                <a:ext cx="496649" cy="276999"/>
              </a:xfrm>
              <a:prstGeom prst="rect">
                <a:avLst/>
              </a:prstGeom>
              <a:noFill/>
            </p:spPr>
            <p:txBody>
              <a:bodyPr wrap="square" rtlCol="0">
                <a:spAutoFit/>
              </a:bodyPr>
              <a:lstStyle/>
              <a:p>
                <a:r>
                  <a:rPr lang="en-US" sz="1200">
                    <a:solidFill>
                      <a:srgbClr val="386193"/>
                    </a:solidFill>
                  </a:rPr>
                  <a:t>62</a:t>
                </a:r>
              </a:p>
            </p:txBody>
          </p:sp>
        </p:grpSp>
        <p:sp>
          <p:nvSpPr>
            <p:cNvPr id="16" name="TextBox 15">
              <a:extLst>
                <a:ext uri="{FF2B5EF4-FFF2-40B4-BE49-F238E27FC236}">
                  <a16:creationId xmlns:a16="http://schemas.microsoft.com/office/drawing/2014/main" id="{7AEE02AB-821D-2C51-0721-A1C5E494702C}"/>
                </a:ext>
              </a:extLst>
            </p:cNvPr>
            <p:cNvSpPr txBox="1"/>
            <p:nvPr/>
          </p:nvSpPr>
          <p:spPr>
            <a:xfrm>
              <a:off x="3299786" y="3314283"/>
              <a:ext cx="938405" cy="276999"/>
            </a:xfrm>
            <a:prstGeom prst="rect">
              <a:avLst/>
            </a:prstGeom>
            <a:noFill/>
          </p:spPr>
          <p:txBody>
            <a:bodyPr wrap="square" rtlCol="0">
              <a:spAutoFit/>
            </a:bodyPr>
            <a:lstStyle/>
            <a:p>
              <a:r>
                <a:rPr lang="en-US" sz="1200">
                  <a:solidFill>
                    <a:srgbClr val="386193"/>
                  </a:solidFill>
                </a:rPr>
                <a:t>1- each</a:t>
              </a:r>
            </a:p>
          </p:txBody>
        </p:sp>
        <p:sp>
          <p:nvSpPr>
            <p:cNvPr id="17" name="TextBox 16">
              <a:extLst>
                <a:ext uri="{FF2B5EF4-FFF2-40B4-BE49-F238E27FC236}">
                  <a16:creationId xmlns:a16="http://schemas.microsoft.com/office/drawing/2014/main" id="{73958D2D-41D6-51E0-6678-6D1467C52095}"/>
                </a:ext>
              </a:extLst>
            </p:cNvPr>
            <p:cNvSpPr txBox="1"/>
            <p:nvPr/>
          </p:nvSpPr>
          <p:spPr>
            <a:xfrm>
              <a:off x="4260461" y="3303774"/>
              <a:ext cx="661217" cy="276999"/>
            </a:xfrm>
            <a:prstGeom prst="rect">
              <a:avLst/>
            </a:prstGeom>
            <a:noFill/>
          </p:spPr>
          <p:txBody>
            <a:bodyPr wrap="square" rtlCol="0">
              <a:spAutoFit/>
            </a:bodyPr>
            <a:lstStyle/>
            <a:p>
              <a:r>
                <a:rPr lang="en-US" sz="1200">
                  <a:solidFill>
                    <a:srgbClr val="386193"/>
                  </a:solidFill>
                </a:rPr>
                <a:t>62</a:t>
              </a:r>
            </a:p>
          </p:txBody>
        </p:sp>
        <p:sp>
          <p:nvSpPr>
            <p:cNvPr id="18" name="TextBox 17">
              <a:extLst>
                <a:ext uri="{FF2B5EF4-FFF2-40B4-BE49-F238E27FC236}">
                  <a16:creationId xmlns:a16="http://schemas.microsoft.com/office/drawing/2014/main" id="{93272178-ECF9-B433-D693-7D0186102A31}"/>
                </a:ext>
              </a:extLst>
            </p:cNvPr>
            <p:cNvSpPr txBox="1"/>
            <p:nvPr/>
          </p:nvSpPr>
          <p:spPr>
            <a:xfrm>
              <a:off x="5066254" y="3296007"/>
              <a:ext cx="661217" cy="276999"/>
            </a:xfrm>
            <a:prstGeom prst="rect">
              <a:avLst/>
            </a:prstGeom>
            <a:noFill/>
          </p:spPr>
          <p:txBody>
            <a:bodyPr wrap="square" rtlCol="0">
              <a:spAutoFit/>
            </a:bodyPr>
            <a:lstStyle/>
            <a:p>
              <a:r>
                <a:rPr lang="en-US" sz="1200">
                  <a:solidFill>
                    <a:srgbClr val="386193"/>
                  </a:solidFill>
                </a:rPr>
                <a:t>62</a:t>
              </a:r>
            </a:p>
          </p:txBody>
        </p:sp>
        <p:sp>
          <p:nvSpPr>
            <p:cNvPr id="19" name="Rectangle 18">
              <a:extLst>
                <a:ext uri="{FF2B5EF4-FFF2-40B4-BE49-F238E27FC236}">
                  <a16:creationId xmlns:a16="http://schemas.microsoft.com/office/drawing/2014/main" id="{FC3D9AF4-A61D-2158-4BD6-EB5ACB189E73}"/>
                </a:ext>
              </a:extLst>
            </p:cNvPr>
            <p:cNvSpPr/>
            <p:nvPr/>
          </p:nvSpPr>
          <p:spPr>
            <a:xfrm>
              <a:off x="2636962" y="3957997"/>
              <a:ext cx="6502902" cy="317475"/>
            </a:xfrm>
            <a:prstGeom prst="rect">
              <a:avLst/>
            </a:prstGeom>
            <a:noFill/>
            <a:ln w="57150">
              <a:solidFill>
                <a:srgbClr val="DE27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8CA1F23-0B97-263C-E241-4DB8DC1BC22A}"/>
                </a:ext>
              </a:extLst>
            </p:cNvPr>
            <p:cNvSpPr txBox="1"/>
            <p:nvPr/>
          </p:nvSpPr>
          <p:spPr>
            <a:xfrm>
              <a:off x="2630714" y="3968057"/>
              <a:ext cx="537010" cy="276999"/>
            </a:xfrm>
            <a:prstGeom prst="rect">
              <a:avLst/>
            </a:prstGeom>
            <a:noFill/>
          </p:spPr>
          <p:txBody>
            <a:bodyPr wrap="square" rtlCol="0">
              <a:spAutoFit/>
            </a:bodyPr>
            <a:lstStyle/>
            <a:p>
              <a:r>
                <a:rPr lang="en-US" sz="1200">
                  <a:solidFill>
                    <a:srgbClr val="386193"/>
                  </a:solidFill>
                </a:rPr>
                <a:t>8</a:t>
              </a:r>
            </a:p>
          </p:txBody>
        </p:sp>
        <p:sp>
          <p:nvSpPr>
            <p:cNvPr id="21" name="TextBox 20">
              <a:extLst>
                <a:ext uri="{FF2B5EF4-FFF2-40B4-BE49-F238E27FC236}">
                  <a16:creationId xmlns:a16="http://schemas.microsoft.com/office/drawing/2014/main" id="{C86BB353-193E-7EF2-C14C-5F532DE99406}"/>
                </a:ext>
              </a:extLst>
            </p:cNvPr>
            <p:cNvSpPr txBox="1"/>
            <p:nvPr/>
          </p:nvSpPr>
          <p:spPr>
            <a:xfrm>
              <a:off x="4079277" y="3968057"/>
              <a:ext cx="526087" cy="276999"/>
            </a:xfrm>
            <a:prstGeom prst="rect">
              <a:avLst/>
            </a:prstGeom>
            <a:noFill/>
          </p:spPr>
          <p:txBody>
            <a:bodyPr wrap="square" rtlCol="0">
              <a:spAutoFit/>
            </a:bodyPr>
            <a:lstStyle/>
            <a:p>
              <a:r>
                <a:rPr lang="en-US" sz="1200">
                  <a:solidFill>
                    <a:srgbClr val="386193"/>
                  </a:solidFill>
                </a:rPr>
                <a:t>8</a:t>
              </a:r>
            </a:p>
          </p:txBody>
        </p:sp>
        <p:sp>
          <p:nvSpPr>
            <p:cNvPr id="22" name="TextBox 21">
              <a:extLst>
                <a:ext uri="{FF2B5EF4-FFF2-40B4-BE49-F238E27FC236}">
                  <a16:creationId xmlns:a16="http://schemas.microsoft.com/office/drawing/2014/main" id="{EE4ECDB7-D81B-4B38-BBFF-C19F3E680203}"/>
                </a:ext>
              </a:extLst>
            </p:cNvPr>
            <p:cNvSpPr txBox="1"/>
            <p:nvPr/>
          </p:nvSpPr>
          <p:spPr>
            <a:xfrm>
              <a:off x="5304440" y="3968057"/>
              <a:ext cx="342391" cy="276999"/>
            </a:xfrm>
            <a:prstGeom prst="rect">
              <a:avLst/>
            </a:prstGeom>
            <a:noFill/>
          </p:spPr>
          <p:txBody>
            <a:bodyPr wrap="square" rtlCol="0">
              <a:spAutoFit/>
            </a:bodyPr>
            <a:lstStyle/>
            <a:p>
              <a:r>
                <a:rPr lang="en-US" sz="1200">
                  <a:solidFill>
                    <a:srgbClr val="386193"/>
                  </a:solidFill>
                </a:rPr>
                <a:t>5</a:t>
              </a:r>
            </a:p>
          </p:txBody>
        </p:sp>
        <p:sp>
          <p:nvSpPr>
            <p:cNvPr id="23" name="TextBox 22">
              <a:extLst>
                <a:ext uri="{FF2B5EF4-FFF2-40B4-BE49-F238E27FC236}">
                  <a16:creationId xmlns:a16="http://schemas.microsoft.com/office/drawing/2014/main" id="{21C84A80-35E0-2725-C4C0-737B1B0ED7D8}"/>
                </a:ext>
              </a:extLst>
            </p:cNvPr>
            <p:cNvSpPr txBox="1"/>
            <p:nvPr/>
          </p:nvSpPr>
          <p:spPr>
            <a:xfrm>
              <a:off x="5047493" y="3968057"/>
              <a:ext cx="457367" cy="276999"/>
            </a:xfrm>
            <a:prstGeom prst="rect">
              <a:avLst/>
            </a:prstGeom>
            <a:noFill/>
          </p:spPr>
          <p:txBody>
            <a:bodyPr wrap="square" rtlCol="0">
              <a:spAutoFit/>
            </a:bodyPr>
            <a:lstStyle/>
            <a:p>
              <a:r>
                <a:rPr lang="en-US" sz="1200">
                  <a:solidFill>
                    <a:srgbClr val="386193"/>
                  </a:solidFill>
                </a:rPr>
                <a:t>8</a:t>
              </a:r>
            </a:p>
          </p:txBody>
        </p:sp>
        <p:sp>
          <p:nvSpPr>
            <p:cNvPr id="24" name="TextBox 23">
              <a:extLst>
                <a:ext uri="{FF2B5EF4-FFF2-40B4-BE49-F238E27FC236}">
                  <a16:creationId xmlns:a16="http://schemas.microsoft.com/office/drawing/2014/main" id="{1FCB8BE1-16B2-DD9D-5F71-04E0D7DB00B4}"/>
                </a:ext>
              </a:extLst>
            </p:cNvPr>
            <p:cNvSpPr txBox="1"/>
            <p:nvPr/>
          </p:nvSpPr>
          <p:spPr>
            <a:xfrm>
              <a:off x="3826612" y="3968057"/>
              <a:ext cx="547629" cy="276999"/>
            </a:xfrm>
            <a:prstGeom prst="rect">
              <a:avLst/>
            </a:prstGeom>
            <a:noFill/>
          </p:spPr>
          <p:txBody>
            <a:bodyPr wrap="square" rtlCol="0">
              <a:spAutoFit/>
            </a:bodyPr>
            <a:lstStyle/>
            <a:p>
              <a:r>
                <a:rPr lang="en-US" sz="1200">
                  <a:solidFill>
                    <a:srgbClr val="386193"/>
                  </a:solidFill>
                </a:rPr>
                <a:t>6</a:t>
              </a:r>
            </a:p>
          </p:txBody>
        </p:sp>
        <p:sp>
          <p:nvSpPr>
            <p:cNvPr id="25" name="TextBox 24">
              <a:extLst>
                <a:ext uri="{FF2B5EF4-FFF2-40B4-BE49-F238E27FC236}">
                  <a16:creationId xmlns:a16="http://schemas.microsoft.com/office/drawing/2014/main" id="{A57AF5AC-8F09-AE04-A007-9DE78EABD625}"/>
                </a:ext>
              </a:extLst>
            </p:cNvPr>
            <p:cNvSpPr txBox="1"/>
            <p:nvPr/>
          </p:nvSpPr>
          <p:spPr>
            <a:xfrm>
              <a:off x="3272275" y="1731022"/>
              <a:ext cx="524155" cy="276999"/>
            </a:xfrm>
            <a:prstGeom prst="rect">
              <a:avLst/>
            </a:prstGeom>
            <a:noFill/>
          </p:spPr>
          <p:txBody>
            <a:bodyPr wrap="square" rtlCol="0">
              <a:spAutoFit/>
            </a:bodyPr>
            <a:lstStyle/>
            <a:p>
              <a:r>
                <a:rPr lang="en-US" sz="1200">
                  <a:solidFill>
                    <a:srgbClr val="386193"/>
                  </a:solidFill>
                </a:rPr>
                <a:t>91</a:t>
              </a:r>
            </a:p>
          </p:txBody>
        </p:sp>
        <p:sp>
          <p:nvSpPr>
            <p:cNvPr id="26" name="TextBox 25">
              <a:extLst>
                <a:ext uri="{FF2B5EF4-FFF2-40B4-BE49-F238E27FC236}">
                  <a16:creationId xmlns:a16="http://schemas.microsoft.com/office/drawing/2014/main" id="{D478B5D8-5A31-23CB-1388-91E42482A055}"/>
                </a:ext>
              </a:extLst>
            </p:cNvPr>
            <p:cNvSpPr txBox="1"/>
            <p:nvPr/>
          </p:nvSpPr>
          <p:spPr>
            <a:xfrm>
              <a:off x="3424675" y="1893932"/>
              <a:ext cx="524155" cy="276999"/>
            </a:xfrm>
            <a:prstGeom prst="rect">
              <a:avLst/>
            </a:prstGeom>
            <a:noFill/>
          </p:spPr>
          <p:txBody>
            <a:bodyPr wrap="square" rtlCol="0">
              <a:spAutoFit/>
            </a:bodyPr>
            <a:lstStyle/>
            <a:p>
              <a:r>
                <a:rPr lang="en-US" sz="1200">
                  <a:solidFill>
                    <a:srgbClr val="386193"/>
                  </a:solidFill>
                </a:rPr>
                <a:t>60</a:t>
              </a:r>
            </a:p>
          </p:txBody>
        </p:sp>
        <p:sp>
          <p:nvSpPr>
            <p:cNvPr id="28" name="Arrow: Down 27">
              <a:extLst>
                <a:ext uri="{FF2B5EF4-FFF2-40B4-BE49-F238E27FC236}">
                  <a16:creationId xmlns:a16="http://schemas.microsoft.com/office/drawing/2014/main" id="{12E3E4DD-BD7C-D81C-4E0C-4D6789F702C2}"/>
                </a:ext>
              </a:extLst>
            </p:cNvPr>
            <p:cNvSpPr/>
            <p:nvPr/>
          </p:nvSpPr>
          <p:spPr>
            <a:xfrm rot="16200000" flipV="1">
              <a:off x="8326884" y="3794490"/>
              <a:ext cx="461754" cy="617631"/>
            </a:xfrm>
            <a:prstGeom prst="downArrow">
              <a:avLst>
                <a:gd name="adj1" fmla="val 32475"/>
                <a:gd name="adj2" fmla="val 50000"/>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5D8B1163-7227-B0F6-BA12-CADD3898D8D7}"/>
                </a:ext>
              </a:extLst>
            </p:cNvPr>
            <p:cNvSpPr/>
            <p:nvPr/>
          </p:nvSpPr>
          <p:spPr>
            <a:xfrm>
              <a:off x="3113113" y="3966402"/>
              <a:ext cx="350432" cy="276999"/>
            </a:xfrm>
            <a:prstGeom prst="rect">
              <a:avLst/>
            </a:prstGeom>
          </p:spPr>
          <p:txBody>
            <a:bodyPr wrap="square">
              <a:spAutoFit/>
            </a:bodyPr>
            <a:lstStyle/>
            <a:p>
              <a:pPr lvl="0"/>
              <a:r>
                <a:rPr lang="en-US" sz="1200">
                  <a:solidFill>
                    <a:srgbClr val="386193"/>
                  </a:solidFill>
                </a:rPr>
                <a:t>8</a:t>
              </a:r>
            </a:p>
          </p:txBody>
        </p:sp>
        <p:sp>
          <p:nvSpPr>
            <p:cNvPr id="30" name="Rectangle 29">
              <a:extLst>
                <a:ext uri="{FF2B5EF4-FFF2-40B4-BE49-F238E27FC236}">
                  <a16:creationId xmlns:a16="http://schemas.microsoft.com/office/drawing/2014/main" id="{18D8CC5C-D1E6-8A70-7A28-BCCD48407011}"/>
                </a:ext>
              </a:extLst>
            </p:cNvPr>
            <p:cNvSpPr/>
            <p:nvPr/>
          </p:nvSpPr>
          <p:spPr>
            <a:xfrm>
              <a:off x="2850378" y="3967740"/>
              <a:ext cx="350432" cy="276999"/>
            </a:xfrm>
            <a:prstGeom prst="rect">
              <a:avLst/>
            </a:prstGeom>
          </p:spPr>
          <p:txBody>
            <a:bodyPr wrap="square">
              <a:spAutoFit/>
            </a:bodyPr>
            <a:lstStyle/>
            <a:p>
              <a:pPr lvl="0"/>
              <a:r>
                <a:rPr lang="en-US" sz="1200">
                  <a:solidFill>
                    <a:srgbClr val="386193"/>
                  </a:solidFill>
                </a:rPr>
                <a:t>7</a:t>
              </a:r>
            </a:p>
          </p:txBody>
        </p:sp>
        <p:sp>
          <p:nvSpPr>
            <p:cNvPr id="31" name="TextBox 30">
              <a:extLst>
                <a:ext uri="{FF2B5EF4-FFF2-40B4-BE49-F238E27FC236}">
                  <a16:creationId xmlns:a16="http://schemas.microsoft.com/office/drawing/2014/main" id="{4BD2E844-C9EA-805D-DC76-C2C9069C5EC9}"/>
                </a:ext>
              </a:extLst>
            </p:cNvPr>
            <p:cNvSpPr txBox="1"/>
            <p:nvPr/>
          </p:nvSpPr>
          <p:spPr>
            <a:xfrm>
              <a:off x="5516699" y="3964807"/>
              <a:ext cx="457367" cy="276999"/>
            </a:xfrm>
            <a:prstGeom prst="rect">
              <a:avLst/>
            </a:prstGeom>
            <a:noFill/>
          </p:spPr>
          <p:txBody>
            <a:bodyPr wrap="square" rtlCol="0">
              <a:spAutoFit/>
            </a:bodyPr>
            <a:lstStyle/>
            <a:p>
              <a:r>
                <a:rPr lang="en-US" sz="1200">
                  <a:solidFill>
                    <a:srgbClr val="386193"/>
                  </a:solidFill>
                </a:rPr>
                <a:t>5</a:t>
              </a:r>
            </a:p>
          </p:txBody>
        </p:sp>
        <p:sp>
          <p:nvSpPr>
            <p:cNvPr id="32" name="TextBox 31">
              <a:extLst>
                <a:ext uri="{FF2B5EF4-FFF2-40B4-BE49-F238E27FC236}">
                  <a16:creationId xmlns:a16="http://schemas.microsoft.com/office/drawing/2014/main" id="{08E43E45-BBE0-BCDA-77C3-F68516E51B74}"/>
                </a:ext>
              </a:extLst>
            </p:cNvPr>
            <p:cNvSpPr txBox="1"/>
            <p:nvPr/>
          </p:nvSpPr>
          <p:spPr>
            <a:xfrm>
              <a:off x="4356382" y="3964807"/>
              <a:ext cx="547629" cy="276999"/>
            </a:xfrm>
            <a:prstGeom prst="rect">
              <a:avLst/>
            </a:prstGeom>
            <a:noFill/>
          </p:spPr>
          <p:txBody>
            <a:bodyPr wrap="square" rtlCol="0">
              <a:spAutoFit/>
            </a:bodyPr>
            <a:lstStyle/>
            <a:p>
              <a:r>
                <a:rPr lang="en-US" sz="1200">
                  <a:solidFill>
                    <a:srgbClr val="386193"/>
                  </a:solidFill>
                </a:rPr>
                <a:t>7</a:t>
              </a:r>
            </a:p>
          </p:txBody>
        </p:sp>
      </p:grpSp>
      <p:pic>
        <p:nvPicPr>
          <p:cNvPr id="5" name="Picture 4">
            <a:extLst>
              <a:ext uri="{FF2B5EF4-FFF2-40B4-BE49-F238E27FC236}">
                <a16:creationId xmlns:a16="http://schemas.microsoft.com/office/drawing/2014/main" id="{1DF6764F-F88D-DE8F-62D8-C28F4B6FC1B1}"/>
              </a:ext>
            </a:extLst>
          </p:cNvPr>
          <p:cNvPicPr>
            <a:picLocks noChangeAspect="1"/>
          </p:cNvPicPr>
          <p:nvPr/>
        </p:nvPicPr>
        <p:blipFill>
          <a:blip r:embed="rId3"/>
          <a:stretch>
            <a:fillRect/>
          </a:stretch>
        </p:blipFill>
        <p:spPr>
          <a:xfrm>
            <a:off x="1416745" y="350912"/>
            <a:ext cx="10334625" cy="6330257"/>
          </a:xfrm>
          <a:prstGeom prst="rect">
            <a:avLst/>
          </a:prstGeom>
        </p:spPr>
      </p:pic>
      <p:sp>
        <p:nvSpPr>
          <p:cNvPr id="27" name="TextBox 26">
            <a:extLst>
              <a:ext uri="{FF2B5EF4-FFF2-40B4-BE49-F238E27FC236}">
                <a16:creationId xmlns:a16="http://schemas.microsoft.com/office/drawing/2014/main" id="{0BBD55EA-FEF2-4B27-8ABA-05BF101E9696}"/>
              </a:ext>
            </a:extLst>
          </p:cNvPr>
          <p:cNvSpPr txBox="1"/>
          <p:nvPr/>
        </p:nvSpPr>
        <p:spPr>
          <a:xfrm>
            <a:off x="340827" y="6212293"/>
            <a:ext cx="11139958" cy="492443"/>
          </a:xfrm>
          <a:prstGeom prst="rect">
            <a:avLst/>
          </a:prstGeom>
          <a:solidFill>
            <a:srgbClr val="27C2B2"/>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chemeClr val="bg1"/>
                </a:solidFill>
                <a:effectLst/>
                <a:uLnTx/>
                <a:uFillTx/>
              </a:rPr>
              <a:t>The serving process for each</a:t>
            </a:r>
            <a:r>
              <a:rPr kumimoji="0" lang="en-US" sz="2600" b="0" i="0" u="none" strike="noStrike" kern="0" cap="none" spc="0" normalizeH="0" noProof="0" dirty="0">
                <a:ln>
                  <a:noFill/>
                </a:ln>
                <a:solidFill>
                  <a:schemeClr val="bg1"/>
                </a:solidFill>
                <a:effectLst/>
                <a:uLnTx/>
                <a:uFillTx/>
              </a:rPr>
              <a:t> room and table remains the same as breakfast.</a:t>
            </a:r>
            <a:endParaRPr kumimoji="0" lang="en-US" sz="26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1915529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D2EC8-F749-2680-E13A-10919F5E55D1}"/>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Mandatory Postings</a:t>
            </a:r>
          </a:p>
        </p:txBody>
      </p:sp>
      <p:sp>
        <p:nvSpPr>
          <p:cNvPr id="3" name="Content Placeholder 2">
            <a:extLst>
              <a:ext uri="{FF2B5EF4-FFF2-40B4-BE49-F238E27FC236}">
                <a16:creationId xmlns:a16="http://schemas.microsoft.com/office/drawing/2014/main" id="{FDCC27A6-ECAD-15FC-9AD2-43303C245E74}"/>
              </a:ext>
            </a:extLst>
          </p:cNvPr>
          <p:cNvSpPr>
            <a:spLocks noGrp="1"/>
          </p:cNvSpPr>
          <p:nvPr>
            <p:ph idx="1"/>
          </p:nvPr>
        </p:nvSpPr>
        <p:spPr>
          <a:xfrm>
            <a:off x="838200" y="1711035"/>
            <a:ext cx="10939805" cy="4351338"/>
          </a:xfrm>
        </p:spPr>
        <p:txBody>
          <a:bodyPr>
            <a:normAutofit/>
          </a:bodyPr>
          <a:lstStyle/>
          <a:p>
            <a:pPr marL="0" lvl="1" indent="0">
              <a:buFont typeface="Arial" panose="020B0604020202020204" pitchFamily="34" charset="0"/>
              <a:buNone/>
            </a:pPr>
            <a:r>
              <a:rPr lang="en-US" sz="2800" dirty="0"/>
              <a:t>The USDA requires mandated postings be prominently displayed in view of the parents, EEC staff, and children.</a:t>
            </a:r>
            <a:endParaRPr lang="en-US" sz="3200" dirty="0"/>
          </a:p>
        </p:txBody>
      </p:sp>
      <p:sp>
        <p:nvSpPr>
          <p:cNvPr id="6" name="Rectangle 5">
            <a:extLst>
              <a:ext uri="{FF2B5EF4-FFF2-40B4-BE49-F238E27FC236}">
                <a16:creationId xmlns:a16="http://schemas.microsoft.com/office/drawing/2014/main" id="{0DE8285F-E007-C9C7-08EB-66857FD3237E}"/>
              </a:ext>
            </a:extLst>
          </p:cNvPr>
          <p:cNvSpPr/>
          <p:nvPr/>
        </p:nvSpPr>
        <p:spPr>
          <a:xfrm>
            <a:off x="838200" y="6082719"/>
            <a:ext cx="4756389" cy="461665"/>
          </a:xfrm>
          <a:prstGeom prst="rect">
            <a:avLst/>
          </a:prstGeom>
        </p:spPr>
        <p:txBody>
          <a:bodyPr wrap="square">
            <a:spAutoFit/>
          </a:bodyPr>
          <a:lstStyle/>
          <a:p>
            <a:pPr marL="457200" algn="ctr"/>
            <a:r>
              <a:rPr lang="en-US" sz="2400" b="1" dirty="0"/>
              <a:t>“And Justice for All” poster</a:t>
            </a:r>
          </a:p>
        </p:txBody>
      </p:sp>
      <p:sp>
        <p:nvSpPr>
          <p:cNvPr id="7" name="TextBox 6">
            <a:extLst>
              <a:ext uri="{FF2B5EF4-FFF2-40B4-BE49-F238E27FC236}">
                <a16:creationId xmlns:a16="http://schemas.microsoft.com/office/drawing/2014/main" id="{C77B8F46-2A09-4AD7-654C-ED1F44697325}"/>
              </a:ext>
            </a:extLst>
          </p:cNvPr>
          <p:cNvSpPr txBox="1"/>
          <p:nvPr/>
        </p:nvSpPr>
        <p:spPr>
          <a:xfrm>
            <a:off x="6789211" y="6064306"/>
            <a:ext cx="3857328" cy="461665"/>
          </a:xfrm>
          <a:prstGeom prst="rect">
            <a:avLst/>
          </a:prstGeom>
          <a:noFill/>
        </p:spPr>
        <p:txBody>
          <a:bodyPr wrap="square" rtlCol="0">
            <a:spAutoFit/>
          </a:bodyPr>
          <a:lstStyle/>
          <a:p>
            <a:pPr algn="ctr"/>
            <a:r>
              <a:rPr lang="en-US" sz="2400" b="1" dirty="0"/>
              <a:t>Current Menus</a:t>
            </a:r>
          </a:p>
        </p:txBody>
      </p:sp>
      <p:pic>
        <p:nvPicPr>
          <p:cNvPr id="8" name="Picture 2">
            <a:extLst>
              <a:ext uri="{FF2B5EF4-FFF2-40B4-BE49-F238E27FC236}">
                <a16:creationId xmlns:a16="http://schemas.microsoft.com/office/drawing/2014/main" id="{A6D36213-35D0-70D0-E3C6-DEA9CF14E4EB}"/>
              </a:ext>
            </a:extLst>
          </p:cNvPr>
          <p:cNvPicPr>
            <a:picLocks noChangeAspect="1" noChangeArrowheads="1"/>
          </p:cNvPicPr>
          <p:nvPr/>
        </p:nvPicPr>
        <p:blipFill>
          <a:blip r:embed="rId2"/>
          <a:srcRect/>
          <a:stretch/>
        </p:blipFill>
        <p:spPr bwMode="auto">
          <a:xfrm>
            <a:off x="2438035" y="2819400"/>
            <a:ext cx="2020536" cy="3141898"/>
          </a:xfrm>
          <a:prstGeom prst="rect">
            <a:avLst/>
          </a:prstGeom>
          <a:noFill/>
          <a:ln w="25400">
            <a:solidFill>
              <a:srgbClr val="000000"/>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6FBDE88-469D-0450-BD3B-FADF3BA3C8A6}"/>
              </a:ext>
            </a:extLst>
          </p:cNvPr>
          <p:cNvPicPr>
            <a:picLocks noChangeAspect="1"/>
          </p:cNvPicPr>
          <p:nvPr/>
        </p:nvPicPr>
        <p:blipFill>
          <a:blip r:embed="rId3"/>
          <a:stretch>
            <a:fillRect/>
          </a:stretch>
        </p:blipFill>
        <p:spPr>
          <a:xfrm>
            <a:off x="7557791" y="2702447"/>
            <a:ext cx="2373609" cy="3301474"/>
          </a:xfrm>
          <a:prstGeom prst="rect">
            <a:avLst/>
          </a:prstGeom>
          <a:ln>
            <a:solidFill>
              <a:schemeClr val="tx1"/>
            </a:solidFill>
          </a:ln>
        </p:spPr>
      </p:pic>
    </p:spTree>
    <p:extLst>
      <p:ext uri="{BB962C8B-B14F-4D97-AF65-F5344CB8AC3E}">
        <p14:creationId xmlns:p14="http://schemas.microsoft.com/office/powerpoint/2010/main" val="23964401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30C7B56A-FB13-B5BE-F20E-1E02654A569D}"/>
              </a:ext>
            </a:extLst>
          </p:cNvPr>
          <p:cNvSpPr txBox="1"/>
          <p:nvPr/>
        </p:nvSpPr>
        <p:spPr>
          <a:xfrm>
            <a:off x="1225135" y="758924"/>
            <a:ext cx="9519706" cy="892552"/>
          </a:xfrm>
          <a:prstGeom prst="rect">
            <a:avLst/>
          </a:prstGeom>
          <a:solidFill>
            <a:srgbClr val="27C2B2"/>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chemeClr val="bg1"/>
                </a:solidFill>
                <a:effectLst/>
                <a:uLnTx/>
                <a:uFillTx/>
              </a:rPr>
              <a:t>Once the children</a:t>
            </a:r>
            <a:r>
              <a:rPr kumimoji="0" lang="en-US" sz="2600" b="0" i="0" u="none" strike="noStrike" kern="0" cap="none" spc="0" normalizeH="0" noProof="0" dirty="0">
                <a:ln>
                  <a:noFill/>
                </a:ln>
                <a:solidFill>
                  <a:schemeClr val="bg1"/>
                </a:solidFill>
                <a:effectLst/>
                <a:uLnTx/>
                <a:uFillTx/>
              </a:rPr>
              <a:t> served are totaled, complete the service figures in both sections of the form.</a:t>
            </a:r>
            <a:endParaRPr kumimoji="0" lang="en-US" sz="2600" b="0" i="0" u="none" strike="noStrike" kern="0" cap="none" spc="0" normalizeH="0" baseline="0" noProof="0" dirty="0">
              <a:ln>
                <a:noFill/>
              </a:ln>
              <a:solidFill>
                <a:schemeClr val="bg1"/>
              </a:solidFill>
              <a:effectLst/>
              <a:uLnTx/>
              <a:uFillTx/>
            </a:endParaRPr>
          </a:p>
        </p:txBody>
      </p:sp>
      <p:grpSp>
        <p:nvGrpSpPr>
          <p:cNvPr id="2" name="Group 1">
            <a:extLst>
              <a:ext uri="{FF2B5EF4-FFF2-40B4-BE49-F238E27FC236}">
                <a16:creationId xmlns:a16="http://schemas.microsoft.com/office/drawing/2014/main" id="{F407FB77-F92E-38C5-34AA-DF3B45356AB7}"/>
              </a:ext>
            </a:extLst>
          </p:cNvPr>
          <p:cNvGrpSpPr/>
          <p:nvPr/>
        </p:nvGrpSpPr>
        <p:grpSpPr>
          <a:xfrm>
            <a:off x="2239274" y="1548159"/>
            <a:ext cx="7082816" cy="4754734"/>
            <a:chOff x="876300" y="1341125"/>
            <a:chExt cx="7082816" cy="4754734"/>
          </a:xfrm>
        </p:grpSpPr>
        <p:pic>
          <p:nvPicPr>
            <p:cNvPr id="4" name="Picture 3">
              <a:extLst>
                <a:ext uri="{FF2B5EF4-FFF2-40B4-BE49-F238E27FC236}">
                  <a16:creationId xmlns:a16="http://schemas.microsoft.com/office/drawing/2014/main" id="{58F7693B-2FD8-5710-D4A9-93DF1FE44F8D}"/>
                </a:ext>
              </a:extLst>
            </p:cNvPr>
            <p:cNvPicPr>
              <a:picLocks noChangeAspect="1"/>
            </p:cNvPicPr>
            <p:nvPr/>
          </p:nvPicPr>
          <p:blipFill>
            <a:blip r:embed="rId2"/>
            <a:stretch>
              <a:fillRect/>
            </a:stretch>
          </p:blipFill>
          <p:spPr>
            <a:xfrm>
              <a:off x="876300" y="1417638"/>
              <a:ext cx="7082816" cy="4678221"/>
            </a:xfrm>
            <a:prstGeom prst="rect">
              <a:avLst/>
            </a:prstGeom>
            <a:ln>
              <a:solidFill>
                <a:schemeClr val="tx1"/>
              </a:solidFill>
            </a:ln>
          </p:spPr>
        </p:pic>
        <p:grpSp>
          <p:nvGrpSpPr>
            <p:cNvPr id="6" name="Group 5">
              <a:extLst>
                <a:ext uri="{FF2B5EF4-FFF2-40B4-BE49-F238E27FC236}">
                  <a16:creationId xmlns:a16="http://schemas.microsoft.com/office/drawing/2014/main" id="{A4B48B4F-CFC0-4AF6-75FC-4B7B5DD5C358}"/>
                </a:ext>
              </a:extLst>
            </p:cNvPr>
            <p:cNvGrpSpPr/>
            <p:nvPr/>
          </p:nvGrpSpPr>
          <p:grpSpPr>
            <a:xfrm>
              <a:off x="1042360" y="2166348"/>
              <a:ext cx="4076303" cy="295276"/>
              <a:chOff x="937260" y="3172598"/>
              <a:chExt cx="4076303" cy="295276"/>
            </a:xfrm>
          </p:grpSpPr>
          <p:sp>
            <p:nvSpPr>
              <p:cNvPr id="7" name="TextBox 6">
                <a:extLst>
                  <a:ext uri="{FF2B5EF4-FFF2-40B4-BE49-F238E27FC236}">
                    <a16:creationId xmlns:a16="http://schemas.microsoft.com/office/drawing/2014/main" id="{36C104EA-A389-D31E-190D-572E98718EF1}"/>
                  </a:ext>
                </a:extLst>
              </p:cNvPr>
              <p:cNvSpPr txBox="1"/>
              <p:nvPr/>
            </p:nvSpPr>
            <p:spPr>
              <a:xfrm>
                <a:off x="937260" y="3190875"/>
                <a:ext cx="1590675" cy="276999"/>
              </a:xfrm>
              <a:prstGeom prst="rect">
                <a:avLst/>
              </a:prstGeom>
              <a:noFill/>
            </p:spPr>
            <p:txBody>
              <a:bodyPr wrap="square" rtlCol="0">
                <a:spAutoFit/>
              </a:bodyPr>
              <a:lstStyle/>
              <a:p>
                <a:r>
                  <a:rPr lang="en-US" sz="1200">
                    <a:solidFill>
                      <a:srgbClr val="386193"/>
                    </a:solidFill>
                  </a:rPr>
                  <a:t> Bean Burrito</a:t>
                </a:r>
              </a:p>
            </p:txBody>
          </p:sp>
          <p:sp>
            <p:nvSpPr>
              <p:cNvPr id="8" name="TextBox 7">
                <a:extLst>
                  <a:ext uri="{FF2B5EF4-FFF2-40B4-BE49-F238E27FC236}">
                    <a16:creationId xmlns:a16="http://schemas.microsoft.com/office/drawing/2014/main" id="{49B8EA37-ED71-17E5-A62B-CF44C094FDAF}"/>
                  </a:ext>
                </a:extLst>
              </p:cNvPr>
              <p:cNvSpPr txBox="1"/>
              <p:nvPr/>
            </p:nvSpPr>
            <p:spPr>
              <a:xfrm>
                <a:off x="2731771" y="3175634"/>
                <a:ext cx="704849" cy="277000"/>
              </a:xfrm>
              <a:prstGeom prst="rect">
                <a:avLst/>
              </a:prstGeom>
              <a:noFill/>
            </p:spPr>
            <p:txBody>
              <a:bodyPr wrap="square" rtlCol="0">
                <a:spAutoFit/>
              </a:bodyPr>
              <a:lstStyle/>
              <a:p>
                <a:r>
                  <a:rPr lang="en-US" sz="1200">
                    <a:solidFill>
                      <a:srgbClr val="386193"/>
                    </a:solidFill>
                  </a:rPr>
                  <a:t>1- each</a:t>
                </a:r>
              </a:p>
            </p:txBody>
          </p:sp>
          <p:sp>
            <p:nvSpPr>
              <p:cNvPr id="9" name="TextBox 8">
                <a:extLst>
                  <a:ext uri="{FF2B5EF4-FFF2-40B4-BE49-F238E27FC236}">
                    <a16:creationId xmlns:a16="http://schemas.microsoft.com/office/drawing/2014/main" id="{8513B8F7-A1AE-F2E3-BE22-F9DCB579B9B8}"/>
                  </a:ext>
                </a:extLst>
              </p:cNvPr>
              <p:cNvSpPr txBox="1"/>
              <p:nvPr/>
            </p:nvSpPr>
            <p:spPr>
              <a:xfrm>
                <a:off x="3695336" y="3183255"/>
                <a:ext cx="496649" cy="276999"/>
              </a:xfrm>
              <a:prstGeom prst="rect">
                <a:avLst/>
              </a:prstGeom>
              <a:noFill/>
            </p:spPr>
            <p:txBody>
              <a:bodyPr wrap="square" rtlCol="0">
                <a:spAutoFit/>
              </a:bodyPr>
              <a:lstStyle/>
              <a:p>
                <a:r>
                  <a:rPr lang="en-US" sz="1200">
                    <a:solidFill>
                      <a:srgbClr val="386193"/>
                    </a:solidFill>
                  </a:rPr>
                  <a:t>62</a:t>
                </a:r>
              </a:p>
            </p:txBody>
          </p:sp>
          <p:sp>
            <p:nvSpPr>
              <p:cNvPr id="10" name="TextBox 9">
                <a:extLst>
                  <a:ext uri="{FF2B5EF4-FFF2-40B4-BE49-F238E27FC236}">
                    <a16:creationId xmlns:a16="http://schemas.microsoft.com/office/drawing/2014/main" id="{CBBA2233-0561-6201-4267-3EF81E72855F}"/>
                  </a:ext>
                </a:extLst>
              </p:cNvPr>
              <p:cNvSpPr txBox="1"/>
              <p:nvPr/>
            </p:nvSpPr>
            <p:spPr>
              <a:xfrm>
                <a:off x="4516914" y="3172598"/>
                <a:ext cx="496649" cy="276999"/>
              </a:xfrm>
              <a:prstGeom prst="rect">
                <a:avLst/>
              </a:prstGeom>
              <a:noFill/>
            </p:spPr>
            <p:txBody>
              <a:bodyPr wrap="square" rtlCol="0">
                <a:spAutoFit/>
              </a:bodyPr>
              <a:lstStyle/>
              <a:p>
                <a:r>
                  <a:rPr lang="en-US" sz="1200">
                    <a:solidFill>
                      <a:srgbClr val="386193"/>
                    </a:solidFill>
                  </a:rPr>
                  <a:t> 62</a:t>
                </a:r>
              </a:p>
            </p:txBody>
          </p:sp>
        </p:grpSp>
        <p:grpSp>
          <p:nvGrpSpPr>
            <p:cNvPr id="11" name="Group 10">
              <a:extLst>
                <a:ext uri="{FF2B5EF4-FFF2-40B4-BE49-F238E27FC236}">
                  <a16:creationId xmlns:a16="http://schemas.microsoft.com/office/drawing/2014/main" id="{43D42010-16EC-0F35-427F-C53454A5496C}"/>
                </a:ext>
              </a:extLst>
            </p:cNvPr>
            <p:cNvGrpSpPr/>
            <p:nvPr/>
          </p:nvGrpSpPr>
          <p:grpSpPr>
            <a:xfrm>
              <a:off x="996640" y="2318081"/>
              <a:ext cx="4126753" cy="284766"/>
              <a:chOff x="876300" y="3183108"/>
              <a:chExt cx="4126753" cy="284766"/>
            </a:xfrm>
          </p:grpSpPr>
          <p:sp>
            <p:nvSpPr>
              <p:cNvPr id="12" name="TextBox 11">
                <a:extLst>
                  <a:ext uri="{FF2B5EF4-FFF2-40B4-BE49-F238E27FC236}">
                    <a16:creationId xmlns:a16="http://schemas.microsoft.com/office/drawing/2014/main" id="{A1468117-06FF-E46D-52F4-C5CBAAE20C8A}"/>
                  </a:ext>
                </a:extLst>
              </p:cNvPr>
              <p:cNvSpPr txBox="1"/>
              <p:nvPr/>
            </p:nvSpPr>
            <p:spPr>
              <a:xfrm>
                <a:off x="876300" y="3190875"/>
                <a:ext cx="1590675" cy="276999"/>
              </a:xfrm>
              <a:prstGeom prst="rect">
                <a:avLst/>
              </a:prstGeom>
              <a:noFill/>
            </p:spPr>
            <p:txBody>
              <a:bodyPr wrap="square" rtlCol="0">
                <a:spAutoFit/>
              </a:bodyPr>
              <a:lstStyle/>
              <a:p>
                <a:r>
                  <a:rPr lang="en-US" sz="1200">
                    <a:solidFill>
                      <a:srgbClr val="386193"/>
                    </a:solidFill>
                  </a:rPr>
                  <a:t>  Banana</a:t>
                </a:r>
              </a:p>
            </p:txBody>
          </p:sp>
          <p:sp>
            <p:nvSpPr>
              <p:cNvPr id="13" name="TextBox 12">
                <a:extLst>
                  <a:ext uri="{FF2B5EF4-FFF2-40B4-BE49-F238E27FC236}">
                    <a16:creationId xmlns:a16="http://schemas.microsoft.com/office/drawing/2014/main" id="{67F37AA1-ECD5-7B6D-8B8C-2B5602BBF574}"/>
                  </a:ext>
                </a:extLst>
              </p:cNvPr>
              <p:cNvSpPr txBox="1"/>
              <p:nvPr/>
            </p:nvSpPr>
            <p:spPr>
              <a:xfrm>
                <a:off x="2686051" y="3190874"/>
                <a:ext cx="704849" cy="277000"/>
              </a:xfrm>
              <a:prstGeom prst="rect">
                <a:avLst/>
              </a:prstGeom>
              <a:noFill/>
            </p:spPr>
            <p:txBody>
              <a:bodyPr wrap="square" rtlCol="0">
                <a:spAutoFit/>
              </a:bodyPr>
              <a:lstStyle/>
              <a:p>
                <a:r>
                  <a:rPr lang="en-US" sz="1200">
                    <a:solidFill>
                      <a:srgbClr val="386193"/>
                    </a:solidFill>
                  </a:rPr>
                  <a:t> 1- each</a:t>
                </a:r>
              </a:p>
            </p:txBody>
          </p:sp>
          <p:sp>
            <p:nvSpPr>
              <p:cNvPr id="14" name="TextBox 13">
                <a:extLst>
                  <a:ext uri="{FF2B5EF4-FFF2-40B4-BE49-F238E27FC236}">
                    <a16:creationId xmlns:a16="http://schemas.microsoft.com/office/drawing/2014/main" id="{0652BF50-0064-FA94-9508-CDBFD170D127}"/>
                  </a:ext>
                </a:extLst>
              </p:cNvPr>
              <p:cNvSpPr txBox="1"/>
              <p:nvPr/>
            </p:nvSpPr>
            <p:spPr>
              <a:xfrm>
                <a:off x="3646726" y="3190875"/>
                <a:ext cx="496649" cy="276999"/>
              </a:xfrm>
              <a:prstGeom prst="rect">
                <a:avLst/>
              </a:prstGeom>
              <a:noFill/>
            </p:spPr>
            <p:txBody>
              <a:bodyPr wrap="square" rtlCol="0">
                <a:spAutoFit/>
              </a:bodyPr>
              <a:lstStyle/>
              <a:p>
                <a:r>
                  <a:rPr lang="en-US" sz="1200">
                    <a:solidFill>
                      <a:srgbClr val="386193"/>
                    </a:solidFill>
                  </a:rPr>
                  <a:t> 62</a:t>
                </a:r>
              </a:p>
            </p:txBody>
          </p:sp>
          <p:sp>
            <p:nvSpPr>
              <p:cNvPr id="15" name="TextBox 14">
                <a:extLst>
                  <a:ext uri="{FF2B5EF4-FFF2-40B4-BE49-F238E27FC236}">
                    <a16:creationId xmlns:a16="http://schemas.microsoft.com/office/drawing/2014/main" id="{4BA30B1E-642E-8FD7-3FFA-804678114FFC}"/>
                  </a:ext>
                </a:extLst>
              </p:cNvPr>
              <p:cNvSpPr txBox="1"/>
              <p:nvPr/>
            </p:nvSpPr>
            <p:spPr>
              <a:xfrm>
                <a:off x="4506404" y="3183108"/>
                <a:ext cx="496649" cy="276999"/>
              </a:xfrm>
              <a:prstGeom prst="rect">
                <a:avLst/>
              </a:prstGeom>
              <a:noFill/>
            </p:spPr>
            <p:txBody>
              <a:bodyPr wrap="square" rtlCol="0">
                <a:spAutoFit/>
              </a:bodyPr>
              <a:lstStyle/>
              <a:p>
                <a:r>
                  <a:rPr lang="en-US" sz="1200">
                    <a:solidFill>
                      <a:srgbClr val="386193"/>
                    </a:solidFill>
                  </a:rPr>
                  <a:t> 62</a:t>
                </a:r>
              </a:p>
            </p:txBody>
          </p:sp>
        </p:grpSp>
        <p:sp>
          <p:nvSpPr>
            <p:cNvPr id="16" name="TextBox 15">
              <a:extLst>
                <a:ext uri="{FF2B5EF4-FFF2-40B4-BE49-F238E27FC236}">
                  <a16:creationId xmlns:a16="http://schemas.microsoft.com/office/drawing/2014/main" id="{B9E5863B-AF05-9CC8-1B17-97811F3E02FD}"/>
                </a:ext>
              </a:extLst>
            </p:cNvPr>
            <p:cNvSpPr txBox="1"/>
            <p:nvPr/>
          </p:nvSpPr>
          <p:spPr>
            <a:xfrm>
              <a:off x="2880686" y="2924386"/>
              <a:ext cx="704849" cy="277000"/>
            </a:xfrm>
            <a:prstGeom prst="rect">
              <a:avLst/>
            </a:prstGeom>
            <a:noFill/>
          </p:spPr>
          <p:txBody>
            <a:bodyPr wrap="square" rtlCol="0">
              <a:spAutoFit/>
            </a:bodyPr>
            <a:lstStyle/>
            <a:p>
              <a:r>
                <a:rPr lang="en-US" sz="1200">
                  <a:solidFill>
                    <a:srgbClr val="386193"/>
                  </a:solidFill>
                </a:rPr>
                <a:t>1- each</a:t>
              </a:r>
            </a:p>
          </p:txBody>
        </p:sp>
        <p:sp>
          <p:nvSpPr>
            <p:cNvPr id="17" name="TextBox 16">
              <a:extLst>
                <a:ext uri="{FF2B5EF4-FFF2-40B4-BE49-F238E27FC236}">
                  <a16:creationId xmlns:a16="http://schemas.microsoft.com/office/drawing/2014/main" id="{0C9E14C1-F21B-1BC6-96E0-F11E7F192AE3}"/>
                </a:ext>
              </a:extLst>
            </p:cNvPr>
            <p:cNvSpPr txBox="1"/>
            <p:nvPr/>
          </p:nvSpPr>
          <p:spPr>
            <a:xfrm>
              <a:off x="3820341" y="2913877"/>
              <a:ext cx="496649" cy="276999"/>
            </a:xfrm>
            <a:prstGeom prst="rect">
              <a:avLst/>
            </a:prstGeom>
            <a:noFill/>
          </p:spPr>
          <p:txBody>
            <a:bodyPr wrap="square" rtlCol="0">
              <a:spAutoFit/>
            </a:bodyPr>
            <a:lstStyle/>
            <a:p>
              <a:r>
                <a:rPr lang="en-US" sz="1200">
                  <a:solidFill>
                    <a:srgbClr val="386193"/>
                  </a:solidFill>
                </a:rPr>
                <a:t>62</a:t>
              </a:r>
            </a:p>
          </p:txBody>
        </p:sp>
        <p:sp>
          <p:nvSpPr>
            <p:cNvPr id="18" name="TextBox 17">
              <a:extLst>
                <a:ext uri="{FF2B5EF4-FFF2-40B4-BE49-F238E27FC236}">
                  <a16:creationId xmlns:a16="http://schemas.microsoft.com/office/drawing/2014/main" id="{F4663E50-933B-E9A5-10D4-ADF89945DC79}"/>
                </a:ext>
              </a:extLst>
            </p:cNvPr>
            <p:cNvSpPr txBox="1"/>
            <p:nvPr/>
          </p:nvSpPr>
          <p:spPr>
            <a:xfrm>
              <a:off x="4680019" y="2916620"/>
              <a:ext cx="496649" cy="276999"/>
            </a:xfrm>
            <a:prstGeom prst="rect">
              <a:avLst/>
            </a:prstGeom>
            <a:noFill/>
          </p:spPr>
          <p:txBody>
            <a:bodyPr wrap="square" rtlCol="0">
              <a:spAutoFit/>
            </a:bodyPr>
            <a:lstStyle/>
            <a:p>
              <a:r>
                <a:rPr lang="en-US" sz="1200">
                  <a:solidFill>
                    <a:srgbClr val="386193"/>
                  </a:solidFill>
                </a:rPr>
                <a:t>62</a:t>
              </a:r>
            </a:p>
          </p:txBody>
        </p:sp>
        <p:sp>
          <p:nvSpPr>
            <p:cNvPr id="19" name="Rectangle 18">
              <a:extLst>
                <a:ext uri="{FF2B5EF4-FFF2-40B4-BE49-F238E27FC236}">
                  <a16:creationId xmlns:a16="http://schemas.microsoft.com/office/drawing/2014/main" id="{2FEB29F6-B4AC-EFB0-CE1E-1E3CED8D56FF}"/>
                </a:ext>
              </a:extLst>
            </p:cNvPr>
            <p:cNvSpPr/>
            <p:nvPr/>
          </p:nvSpPr>
          <p:spPr>
            <a:xfrm>
              <a:off x="5285138" y="1699260"/>
              <a:ext cx="2516472" cy="1573284"/>
            </a:xfrm>
            <a:prstGeom prst="rect">
              <a:avLst/>
            </a:prstGeom>
            <a:noFill/>
            <a:ln w="57150">
              <a:solidFill>
                <a:srgbClr val="DE27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5D27EE6-18FC-57F6-11C6-C3AE869248F0}"/>
                </a:ext>
              </a:extLst>
            </p:cNvPr>
            <p:cNvSpPr txBox="1"/>
            <p:nvPr/>
          </p:nvSpPr>
          <p:spPr>
            <a:xfrm>
              <a:off x="2197100" y="3578160"/>
              <a:ext cx="257175" cy="276999"/>
            </a:xfrm>
            <a:prstGeom prst="rect">
              <a:avLst/>
            </a:prstGeom>
            <a:noFill/>
          </p:spPr>
          <p:txBody>
            <a:bodyPr wrap="square" rtlCol="0">
              <a:spAutoFit/>
            </a:bodyPr>
            <a:lstStyle/>
            <a:p>
              <a:r>
                <a:rPr lang="en-US" sz="1200">
                  <a:solidFill>
                    <a:srgbClr val="386193"/>
                  </a:solidFill>
                </a:rPr>
                <a:t>7</a:t>
              </a:r>
            </a:p>
          </p:txBody>
        </p:sp>
        <p:sp>
          <p:nvSpPr>
            <p:cNvPr id="21" name="TextBox 20">
              <a:extLst>
                <a:ext uri="{FF2B5EF4-FFF2-40B4-BE49-F238E27FC236}">
                  <a16:creationId xmlns:a16="http://schemas.microsoft.com/office/drawing/2014/main" id="{CF269464-0157-49C5-AF0F-E38DE3B2C49F}"/>
                </a:ext>
              </a:extLst>
            </p:cNvPr>
            <p:cNvSpPr txBox="1"/>
            <p:nvPr/>
          </p:nvSpPr>
          <p:spPr>
            <a:xfrm>
              <a:off x="3911600" y="3578160"/>
              <a:ext cx="257175" cy="276999"/>
            </a:xfrm>
            <a:prstGeom prst="rect">
              <a:avLst/>
            </a:prstGeom>
            <a:noFill/>
          </p:spPr>
          <p:txBody>
            <a:bodyPr wrap="square" rtlCol="0">
              <a:spAutoFit/>
            </a:bodyPr>
            <a:lstStyle/>
            <a:p>
              <a:r>
                <a:rPr lang="en-US" sz="1200">
                  <a:solidFill>
                    <a:srgbClr val="386193"/>
                  </a:solidFill>
                </a:rPr>
                <a:t>7</a:t>
              </a:r>
            </a:p>
          </p:txBody>
        </p:sp>
        <p:sp>
          <p:nvSpPr>
            <p:cNvPr id="22" name="TextBox 21">
              <a:extLst>
                <a:ext uri="{FF2B5EF4-FFF2-40B4-BE49-F238E27FC236}">
                  <a16:creationId xmlns:a16="http://schemas.microsoft.com/office/drawing/2014/main" id="{B659598A-11A8-3C37-F452-2A43C0035A8B}"/>
                </a:ext>
              </a:extLst>
            </p:cNvPr>
            <p:cNvSpPr txBox="1"/>
            <p:nvPr/>
          </p:nvSpPr>
          <p:spPr>
            <a:xfrm>
              <a:off x="3670300" y="3578160"/>
              <a:ext cx="257175" cy="276999"/>
            </a:xfrm>
            <a:prstGeom prst="rect">
              <a:avLst/>
            </a:prstGeom>
            <a:noFill/>
          </p:spPr>
          <p:txBody>
            <a:bodyPr wrap="square" rtlCol="0">
              <a:spAutoFit/>
            </a:bodyPr>
            <a:lstStyle/>
            <a:p>
              <a:r>
                <a:rPr lang="en-US" sz="1200">
                  <a:solidFill>
                    <a:srgbClr val="386193"/>
                  </a:solidFill>
                </a:rPr>
                <a:t>7</a:t>
              </a:r>
            </a:p>
          </p:txBody>
        </p:sp>
        <p:sp>
          <p:nvSpPr>
            <p:cNvPr id="23" name="TextBox 22">
              <a:extLst>
                <a:ext uri="{FF2B5EF4-FFF2-40B4-BE49-F238E27FC236}">
                  <a16:creationId xmlns:a16="http://schemas.microsoft.com/office/drawing/2014/main" id="{97AC2DB1-9B39-5F3D-8F4F-4757787E03B4}"/>
                </a:ext>
              </a:extLst>
            </p:cNvPr>
            <p:cNvSpPr txBox="1"/>
            <p:nvPr/>
          </p:nvSpPr>
          <p:spPr>
            <a:xfrm>
              <a:off x="4626086" y="3578160"/>
              <a:ext cx="359581" cy="276999"/>
            </a:xfrm>
            <a:prstGeom prst="rect">
              <a:avLst/>
            </a:prstGeom>
            <a:noFill/>
          </p:spPr>
          <p:txBody>
            <a:bodyPr wrap="square" rtlCol="0">
              <a:spAutoFit/>
            </a:bodyPr>
            <a:lstStyle/>
            <a:p>
              <a:r>
                <a:rPr lang="en-US" sz="1200">
                  <a:solidFill>
                    <a:srgbClr val="386193"/>
                  </a:solidFill>
                </a:rPr>
                <a:t>8</a:t>
              </a:r>
            </a:p>
          </p:txBody>
        </p:sp>
        <p:sp>
          <p:nvSpPr>
            <p:cNvPr id="24" name="TextBox 23">
              <a:extLst>
                <a:ext uri="{FF2B5EF4-FFF2-40B4-BE49-F238E27FC236}">
                  <a16:creationId xmlns:a16="http://schemas.microsoft.com/office/drawing/2014/main" id="{ED2796F3-DB9E-B744-4F73-01B91B5C4D3A}"/>
                </a:ext>
              </a:extLst>
            </p:cNvPr>
            <p:cNvSpPr txBox="1"/>
            <p:nvPr/>
          </p:nvSpPr>
          <p:spPr>
            <a:xfrm>
              <a:off x="3441700" y="3578160"/>
              <a:ext cx="257175" cy="276999"/>
            </a:xfrm>
            <a:prstGeom prst="rect">
              <a:avLst/>
            </a:prstGeom>
            <a:noFill/>
          </p:spPr>
          <p:txBody>
            <a:bodyPr wrap="square" rtlCol="0">
              <a:spAutoFit/>
            </a:bodyPr>
            <a:lstStyle/>
            <a:p>
              <a:r>
                <a:rPr lang="en-US" sz="1200">
                  <a:solidFill>
                    <a:srgbClr val="386193"/>
                  </a:solidFill>
                </a:rPr>
                <a:t>8</a:t>
              </a:r>
            </a:p>
          </p:txBody>
        </p:sp>
        <p:sp>
          <p:nvSpPr>
            <p:cNvPr id="25" name="TextBox 24">
              <a:extLst>
                <a:ext uri="{FF2B5EF4-FFF2-40B4-BE49-F238E27FC236}">
                  <a16:creationId xmlns:a16="http://schemas.microsoft.com/office/drawing/2014/main" id="{FBC29F22-328F-9FB3-712F-84160AC15E32}"/>
                </a:ext>
              </a:extLst>
            </p:cNvPr>
            <p:cNvSpPr txBox="1"/>
            <p:nvPr/>
          </p:nvSpPr>
          <p:spPr>
            <a:xfrm>
              <a:off x="5892800" y="3578160"/>
              <a:ext cx="257175" cy="276999"/>
            </a:xfrm>
            <a:prstGeom prst="rect">
              <a:avLst/>
            </a:prstGeom>
            <a:noFill/>
          </p:spPr>
          <p:txBody>
            <a:bodyPr wrap="square" rtlCol="0">
              <a:spAutoFit/>
            </a:bodyPr>
            <a:lstStyle/>
            <a:p>
              <a:endParaRPr lang="en-US" sz="1200">
                <a:solidFill>
                  <a:srgbClr val="386193"/>
                </a:solidFill>
              </a:endParaRPr>
            </a:p>
          </p:txBody>
        </p:sp>
        <p:sp>
          <p:nvSpPr>
            <p:cNvPr id="26" name="TextBox 25">
              <a:extLst>
                <a:ext uri="{FF2B5EF4-FFF2-40B4-BE49-F238E27FC236}">
                  <a16:creationId xmlns:a16="http://schemas.microsoft.com/office/drawing/2014/main" id="{B9210004-4ADB-223B-82D9-D5ABC3B332CD}"/>
                </a:ext>
              </a:extLst>
            </p:cNvPr>
            <p:cNvSpPr txBox="1"/>
            <p:nvPr/>
          </p:nvSpPr>
          <p:spPr>
            <a:xfrm>
              <a:off x="5454975" y="2160250"/>
              <a:ext cx="393700" cy="276999"/>
            </a:xfrm>
            <a:prstGeom prst="rect">
              <a:avLst/>
            </a:prstGeom>
            <a:noFill/>
          </p:spPr>
          <p:txBody>
            <a:bodyPr wrap="square" rtlCol="0">
              <a:spAutoFit/>
            </a:bodyPr>
            <a:lstStyle/>
            <a:p>
              <a:r>
                <a:rPr lang="en-US" sz="1200">
                  <a:solidFill>
                    <a:srgbClr val="386193"/>
                  </a:solidFill>
                </a:rPr>
                <a:t>62</a:t>
              </a:r>
            </a:p>
          </p:txBody>
        </p:sp>
        <p:sp>
          <p:nvSpPr>
            <p:cNvPr id="27" name="TextBox 26">
              <a:extLst>
                <a:ext uri="{FF2B5EF4-FFF2-40B4-BE49-F238E27FC236}">
                  <a16:creationId xmlns:a16="http://schemas.microsoft.com/office/drawing/2014/main" id="{00EA52A9-39E2-DB6B-D06C-B64F6A622539}"/>
                </a:ext>
              </a:extLst>
            </p:cNvPr>
            <p:cNvSpPr txBox="1"/>
            <p:nvPr/>
          </p:nvSpPr>
          <p:spPr>
            <a:xfrm>
              <a:off x="5454975" y="2327366"/>
              <a:ext cx="393700" cy="276999"/>
            </a:xfrm>
            <a:prstGeom prst="rect">
              <a:avLst/>
            </a:prstGeom>
            <a:noFill/>
          </p:spPr>
          <p:txBody>
            <a:bodyPr wrap="square" rtlCol="0">
              <a:spAutoFit/>
            </a:bodyPr>
            <a:lstStyle/>
            <a:p>
              <a:r>
                <a:rPr lang="en-US" sz="1200">
                  <a:solidFill>
                    <a:srgbClr val="386193"/>
                  </a:solidFill>
                </a:rPr>
                <a:t>62</a:t>
              </a:r>
            </a:p>
          </p:txBody>
        </p:sp>
        <p:sp>
          <p:nvSpPr>
            <p:cNvPr id="28" name="TextBox 27">
              <a:extLst>
                <a:ext uri="{FF2B5EF4-FFF2-40B4-BE49-F238E27FC236}">
                  <a16:creationId xmlns:a16="http://schemas.microsoft.com/office/drawing/2014/main" id="{14467CA8-E80E-C62F-EC1F-577339288DF3}"/>
                </a:ext>
              </a:extLst>
            </p:cNvPr>
            <p:cNvSpPr txBox="1"/>
            <p:nvPr/>
          </p:nvSpPr>
          <p:spPr>
            <a:xfrm>
              <a:off x="5477835" y="2906110"/>
              <a:ext cx="393700" cy="276999"/>
            </a:xfrm>
            <a:prstGeom prst="rect">
              <a:avLst/>
            </a:prstGeom>
            <a:noFill/>
          </p:spPr>
          <p:txBody>
            <a:bodyPr wrap="square" rtlCol="0">
              <a:spAutoFit/>
            </a:bodyPr>
            <a:lstStyle/>
            <a:p>
              <a:r>
                <a:rPr lang="en-US" sz="1200">
                  <a:solidFill>
                    <a:srgbClr val="386193"/>
                  </a:solidFill>
                </a:rPr>
                <a:t>62</a:t>
              </a:r>
            </a:p>
          </p:txBody>
        </p:sp>
        <p:sp>
          <p:nvSpPr>
            <p:cNvPr id="29" name="TextBox 28">
              <a:extLst>
                <a:ext uri="{FF2B5EF4-FFF2-40B4-BE49-F238E27FC236}">
                  <a16:creationId xmlns:a16="http://schemas.microsoft.com/office/drawing/2014/main" id="{692F5519-C613-04A8-01CB-008C8DBA4401}"/>
                </a:ext>
              </a:extLst>
            </p:cNvPr>
            <p:cNvSpPr txBox="1"/>
            <p:nvPr/>
          </p:nvSpPr>
          <p:spPr>
            <a:xfrm>
              <a:off x="6263370" y="2167870"/>
              <a:ext cx="393700" cy="276999"/>
            </a:xfrm>
            <a:prstGeom prst="rect">
              <a:avLst/>
            </a:prstGeom>
            <a:noFill/>
          </p:spPr>
          <p:txBody>
            <a:bodyPr wrap="square" rtlCol="0">
              <a:spAutoFit/>
            </a:bodyPr>
            <a:lstStyle/>
            <a:p>
              <a:r>
                <a:rPr lang="en-US" sz="1200">
                  <a:solidFill>
                    <a:srgbClr val="386193"/>
                  </a:solidFill>
                </a:rPr>
                <a:t>0</a:t>
              </a:r>
            </a:p>
          </p:txBody>
        </p:sp>
        <p:sp>
          <p:nvSpPr>
            <p:cNvPr id="30" name="TextBox 29">
              <a:extLst>
                <a:ext uri="{FF2B5EF4-FFF2-40B4-BE49-F238E27FC236}">
                  <a16:creationId xmlns:a16="http://schemas.microsoft.com/office/drawing/2014/main" id="{0D3F143E-5A1D-87EB-A634-9D886740AF44}"/>
                </a:ext>
              </a:extLst>
            </p:cNvPr>
            <p:cNvSpPr txBox="1"/>
            <p:nvPr/>
          </p:nvSpPr>
          <p:spPr>
            <a:xfrm>
              <a:off x="6263370" y="2327366"/>
              <a:ext cx="393700" cy="276999"/>
            </a:xfrm>
            <a:prstGeom prst="rect">
              <a:avLst/>
            </a:prstGeom>
            <a:noFill/>
          </p:spPr>
          <p:txBody>
            <a:bodyPr wrap="square" rtlCol="0">
              <a:spAutoFit/>
            </a:bodyPr>
            <a:lstStyle/>
            <a:p>
              <a:r>
                <a:rPr lang="en-US" sz="1200">
                  <a:solidFill>
                    <a:srgbClr val="386193"/>
                  </a:solidFill>
                </a:rPr>
                <a:t>0</a:t>
              </a:r>
            </a:p>
          </p:txBody>
        </p:sp>
        <p:sp>
          <p:nvSpPr>
            <p:cNvPr id="31" name="TextBox 30">
              <a:extLst>
                <a:ext uri="{FF2B5EF4-FFF2-40B4-BE49-F238E27FC236}">
                  <a16:creationId xmlns:a16="http://schemas.microsoft.com/office/drawing/2014/main" id="{0C1CA4E8-E1FB-C9F4-C3B3-1451BD2A3FFB}"/>
                </a:ext>
              </a:extLst>
            </p:cNvPr>
            <p:cNvSpPr txBox="1"/>
            <p:nvPr/>
          </p:nvSpPr>
          <p:spPr>
            <a:xfrm>
              <a:off x="6286230" y="2906110"/>
              <a:ext cx="393700" cy="276999"/>
            </a:xfrm>
            <a:prstGeom prst="rect">
              <a:avLst/>
            </a:prstGeom>
            <a:noFill/>
          </p:spPr>
          <p:txBody>
            <a:bodyPr wrap="square" rtlCol="0">
              <a:spAutoFit/>
            </a:bodyPr>
            <a:lstStyle/>
            <a:p>
              <a:r>
                <a:rPr lang="en-US" sz="1200">
                  <a:solidFill>
                    <a:srgbClr val="386193"/>
                  </a:solidFill>
                </a:rPr>
                <a:t>0</a:t>
              </a:r>
            </a:p>
          </p:txBody>
        </p:sp>
        <p:sp>
          <p:nvSpPr>
            <p:cNvPr id="32" name="TextBox 31">
              <a:extLst>
                <a:ext uri="{FF2B5EF4-FFF2-40B4-BE49-F238E27FC236}">
                  <a16:creationId xmlns:a16="http://schemas.microsoft.com/office/drawing/2014/main" id="{FE14334F-FAC8-FCED-E07D-FEF8802D32A3}"/>
                </a:ext>
              </a:extLst>
            </p:cNvPr>
            <p:cNvSpPr txBox="1"/>
            <p:nvPr/>
          </p:nvSpPr>
          <p:spPr>
            <a:xfrm>
              <a:off x="7187916" y="2160250"/>
              <a:ext cx="393700" cy="276999"/>
            </a:xfrm>
            <a:prstGeom prst="rect">
              <a:avLst/>
            </a:prstGeom>
            <a:noFill/>
          </p:spPr>
          <p:txBody>
            <a:bodyPr wrap="square" rtlCol="0">
              <a:spAutoFit/>
            </a:bodyPr>
            <a:lstStyle/>
            <a:p>
              <a:r>
                <a:rPr lang="en-US" sz="1200">
                  <a:solidFill>
                    <a:srgbClr val="386193"/>
                  </a:solidFill>
                </a:rPr>
                <a:t>0</a:t>
              </a:r>
            </a:p>
          </p:txBody>
        </p:sp>
        <p:sp>
          <p:nvSpPr>
            <p:cNvPr id="33" name="TextBox 32">
              <a:extLst>
                <a:ext uri="{FF2B5EF4-FFF2-40B4-BE49-F238E27FC236}">
                  <a16:creationId xmlns:a16="http://schemas.microsoft.com/office/drawing/2014/main" id="{056CED90-F224-EC2A-A26A-4AC554C1AE27}"/>
                </a:ext>
              </a:extLst>
            </p:cNvPr>
            <p:cNvSpPr txBox="1"/>
            <p:nvPr/>
          </p:nvSpPr>
          <p:spPr>
            <a:xfrm>
              <a:off x="7187916" y="2327366"/>
              <a:ext cx="393700" cy="276999"/>
            </a:xfrm>
            <a:prstGeom prst="rect">
              <a:avLst/>
            </a:prstGeom>
            <a:noFill/>
          </p:spPr>
          <p:txBody>
            <a:bodyPr wrap="square" rtlCol="0">
              <a:spAutoFit/>
            </a:bodyPr>
            <a:lstStyle/>
            <a:p>
              <a:r>
                <a:rPr lang="en-US" sz="1200">
                  <a:solidFill>
                    <a:srgbClr val="386193"/>
                  </a:solidFill>
                </a:rPr>
                <a:t>0</a:t>
              </a:r>
            </a:p>
          </p:txBody>
        </p:sp>
        <p:sp>
          <p:nvSpPr>
            <p:cNvPr id="34" name="TextBox 33">
              <a:extLst>
                <a:ext uri="{FF2B5EF4-FFF2-40B4-BE49-F238E27FC236}">
                  <a16:creationId xmlns:a16="http://schemas.microsoft.com/office/drawing/2014/main" id="{0EA8C9C7-6CB5-67BE-A9A4-01743EC7A245}"/>
                </a:ext>
              </a:extLst>
            </p:cNvPr>
            <p:cNvSpPr txBox="1"/>
            <p:nvPr/>
          </p:nvSpPr>
          <p:spPr>
            <a:xfrm>
              <a:off x="7210776" y="2906110"/>
              <a:ext cx="393700" cy="276999"/>
            </a:xfrm>
            <a:prstGeom prst="rect">
              <a:avLst/>
            </a:prstGeom>
            <a:noFill/>
          </p:spPr>
          <p:txBody>
            <a:bodyPr wrap="square" rtlCol="0">
              <a:spAutoFit/>
            </a:bodyPr>
            <a:lstStyle/>
            <a:p>
              <a:r>
                <a:rPr lang="en-US" sz="1200">
                  <a:solidFill>
                    <a:srgbClr val="386193"/>
                  </a:solidFill>
                </a:rPr>
                <a:t>0</a:t>
              </a:r>
            </a:p>
          </p:txBody>
        </p:sp>
        <p:sp>
          <p:nvSpPr>
            <p:cNvPr id="35" name="TextBox 34">
              <a:extLst>
                <a:ext uri="{FF2B5EF4-FFF2-40B4-BE49-F238E27FC236}">
                  <a16:creationId xmlns:a16="http://schemas.microsoft.com/office/drawing/2014/main" id="{91206803-E012-B02A-7A28-8B0B62CC8E3F}"/>
                </a:ext>
              </a:extLst>
            </p:cNvPr>
            <p:cNvSpPr txBox="1"/>
            <p:nvPr/>
          </p:nvSpPr>
          <p:spPr>
            <a:xfrm>
              <a:off x="7187916" y="4459271"/>
              <a:ext cx="393700" cy="276999"/>
            </a:xfrm>
            <a:prstGeom prst="rect">
              <a:avLst/>
            </a:prstGeom>
            <a:noFill/>
          </p:spPr>
          <p:txBody>
            <a:bodyPr wrap="square" rtlCol="0">
              <a:spAutoFit/>
            </a:bodyPr>
            <a:lstStyle/>
            <a:p>
              <a:r>
                <a:rPr lang="en-US" sz="1200">
                  <a:solidFill>
                    <a:srgbClr val="386193"/>
                  </a:solidFill>
                </a:rPr>
                <a:t>62</a:t>
              </a:r>
            </a:p>
          </p:txBody>
        </p:sp>
        <p:sp>
          <p:nvSpPr>
            <p:cNvPr id="36" name="TextBox 35">
              <a:extLst>
                <a:ext uri="{FF2B5EF4-FFF2-40B4-BE49-F238E27FC236}">
                  <a16:creationId xmlns:a16="http://schemas.microsoft.com/office/drawing/2014/main" id="{26C5B7BA-14F6-FCD7-6B1A-A17914AFC6F3}"/>
                </a:ext>
              </a:extLst>
            </p:cNvPr>
            <p:cNvSpPr txBox="1"/>
            <p:nvPr/>
          </p:nvSpPr>
          <p:spPr>
            <a:xfrm>
              <a:off x="2853176" y="1341125"/>
              <a:ext cx="393700" cy="276999"/>
            </a:xfrm>
            <a:prstGeom prst="rect">
              <a:avLst/>
            </a:prstGeom>
            <a:noFill/>
          </p:spPr>
          <p:txBody>
            <a:bodyPr wrap="square" rtlCol="0">
              <a:spAutoFit/>
            </a:bodyPr>
            <a:lstStyle/>
            <a:p>
              <a:r>
                <a:rPr lang="en-US" sz="1200">
                  <a:solidFill>
                    <a:srgbClr val="386193"/>
                  </a:solidFill>
                </a:rPr>
                <a:t>91</a:t>
              </a:r>
            </a:p>
          </p:txBody>
        </p:sp>
        <p:sp>
          <p:nvSpPr>
            <p:cNvPr id="37" name="TextBox 36">
              <a:extLst>
                <a:ext uri="{FF2B5EF4-FFF2-40B4-BE49-F238E27FC236}">
                  <a16:creationId xmlns:a16="http://schemas.microsoft.com/office/drawing/2014/main" id="{DB756FA4-2ED2-38A9-26E0-F975DEEDF51C}"/>
                </a:ext>
              </a:extLst>
            </p:cNvPr>
            <p:cNvSpPr txBox="1"/>
            <p:nvPr/>
          </p:nvSpPr>
          <p:spPr>
            <a:xfrm>
              <a:off x="3005576" y="1504035"/>
              <a:ext cx="393700" cy="276999"/>
            </a:xfrm>
            <a:prstGeom prst="rect">
              <a:avLst/>
            </a:prstGeom>
            <a:noFill/>
          </p:spPr>
          <p:txBody>
            <a:bodyPr wrap="square" rtlCol="0">
              <a:spAutoFit/>
            </a:bodyPr>
            <a:lstStyle/>
            <a:p>
              <a:r>
                <a:rPr lang="en-US" sz="1200">
                  <a:solidFill>
                    <a:srgbClr val="386193"/>
                  </a:solidFill>
                </a:rPr>
                <a:t>60</a:t>
              </a:r>
            </a:p>
          </p:txBody>
        </p:sp>
        <p:sp>
          <p:nvSpPr>
            <p:cNvPr id="38" name="Rectangle 37">
              <a:extLst>
                <a:ext uri="{FF2B5EF4-FFF2-40B4-BE49-F238E27FC236}">
                  <a16:creationId xmlns:a16="http://schemas.microsoft.com/office/drawing/2014/main" id="{18557993-0114-70BD-CD80-49F176892F0E}"/>
                </a:ext>
              </a:extLst>
            </p:cNvPr>
            <p:cNvSpPr/>
            <p:nvPr/>
          </p:nvSpPr>
          <p:spPr>
            <a:xfrm>
              <a:off x="5278771" y="4459270"/>
              <a:ext cx="2467665" cy="265323"/>
            </a:xfrm>
            <a:prstGeom prst="rect">
              <a:avLst/>
            </a:prstGeom>
            <a:noFill/>
            <a:ln w="57150">
              <a:solidFill>
                <a:srgbClr val="DE27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3E0E6138-7A38-1A41-8553-001D36DE8D14}"/>
                </a:ext>
              </a:extLst>
            </p:cNvPr>
            <p:cNvSpPr txBox="1"/>
            <p:nvPr/>
          </p:nvSpPr>
          <p:spPr>
            <a:xfrm>
              <a:off x="5083276" y="3572910"/>
              <a:ext cx="359581" cy="276999"/>
            </a:xfrm>
            <a:prstGeom prst="rect">
              <a:avLst/>
            </a:prstGeom>
            <a:noFill/>
          </p:spPr>
          <p:txBody>
            <a:bodyPr wrap="square" rtlCol="0">
              <a:spAutoFit/>
            </a:bodyPr>
            <a:lstStyle/>
            <a:p>
              <a:r>
                <a:rPr lang="en-US" sz="1200">
                  <a:solidFill>
                    <a:srgbClr val="386193"/>
                  </a:solidFill>
                </a:rPr>
                <a:t>5</a:t>
              </a:r>
            </a:p>
          </p:txBody>
        </p:sp>
        <p:sp>
          <p:nvSpPr>
            <p:cNvPr id="41" name="TextBox 40">
              <a:extLst>
                <a:ext uri="{FF2B5EF4-FFF2-40B4-BE49-F238E27FC236}">
                  <a16:creationId xmlns:a16="http://schemas.microsoft.com/office/drawing/2014/main" id="{5FE2C13C-3567-4D6B-5F46-4B1A97038716}"/>
                </a:ext>
              </a:extLst>
            </p:cNvPr>
            <p:cNvSpPr txBox="1"/>
            <p:nvPr/>
          </p:nvSpPr>
          <p:spPr>
            <a:xfrm>
              <a:off x="4878336" y="3578159"/>
              <a:ext cx="359581" cy="276999"/>
            </a:xfrm>
            <a:prstGeom prst="rect">
              <a:avLst/>
            </a:prstGeom>
            <a:noFill/>
          </p:spPr>
          <p:txBody>
            <a:bodyPr wrap="square" rtlCol="0">
              <a:spAutoFit/>
            </a:bodyPr>
            <a:lstStyle/>
            <a:p>
              <a:r>
                <a:rPr lang="en-US" sz="1200">
                  <a:solidFill>
                    <a:srgbClr val="386193"/>
                  </a:solidFill>
                </a:rPr>
                <a:t>5</a:t>
              </a:r>
            </a:p>
          </p:txBody>
        </p:sp>
      </p:grpSp>
    </p:spTree>
    <p:extLst>
      <p:ext uri="{BB962C8B-B14F-4D97-AF65-F5344CB8AC3E}">
        <p14:creationId xmlns:p14="http://schemas.microsoft.com/office/powerpoint/2010/main" val="11500523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5237FF46-2938-6793-57A4-4AB2CB467E85}"/>
              </a:ext>
            </a:extLst>
          </p:cNvPr>
          <p:cNvGrpSpPr/>
          <p:nvPr/>
        </p:nvGrpSpPr>
        <p:grpSpPr>
          <a:xfrm>
            <a:off x="358715" y="514050"/>
            <a:ext cx="10439400" cy="2804103"/>
            <a:chOff x="315583" y="833227"/>
            <a:chExt cx="10439400" cy="2804103"/>
          </a:xfrm>
        </p:grpSpPr>
        <p:pic>
          <p:nvPicPr>
            <p:cNvPr id="4" name="Picture 3">
              <a:extLst>
                <a:ext uri="{FF2B5EF4-FFF2-40B4-BE49-F238E27FC236}">
                  <a16:creationId xmlns:a16="http://schemas.microsoft.com/office/drawing/2014/main" id="{7DA57814-1343-30A6-3B9D-5129C25DE4E1}"/>
                </a:ext>
              </a:extLst>
            </p:cNvPr>
            <p:cNvPicPr>
              <a:picLocks noChangeAspect="1"/>
            </p:cNvPicPr>
            <p:nvPr/>
          </p:nvPicPr>
          <p:blipFill>
            <a:blip r:embed="rId2"/>
            <a:srcRect t="55483"/>
            <a:stretch/>
          </p:blipFill>
          <p:spPr>
            <a:xfrm>
              <a:off x="315583" y="1554712"/>
              <a:ext cx="7082816" cy="2082618"/>
            </a:xfrm>
            <a:prstGeom prst="rect">
              <a:avLst/>
            </a:prstGeom>
            <a:ln>
              <a:solidFill>
                <a:schemeClr val="tx1"/>
              </a:solidFill>
            </a:ln>
          </p:spPr>
        </p:pic>
        <p:sp>
          <p:nvSpPr>
            <p:cNvPr id="27" name="TextBox 26">
              <a:extLst>
                <a:ext uri="{FF2B5EF4-FFF2-40B4-BE49-F238E27FC236}">
                  <a16:creationId xmlns:a16="http://schemas.microsoft.com/office/drawing/2014/main" id="{62DBBD71-F37A-77F4-E942-9C637E1B908D}"/>
                </a:ext>
              </a:extLst>
            </p:cNvPr>
            <p:cNvSpPr txBox="1"/>
            <p:nvPr/>
          </p:nvSpPr>
          <p:spPr>
            <a:xfrm>
              <a:off x="2319969" y="2146300"/>
              <a:ext cx="393700" cy="276999"/>
            </a:xfrm>
            <a:prstGeom prst="rect">
              <a:avLst/>
            </a:prstGeom>
            <a:noFill/>
          </p:spPr>
          <p:txBody>
            <a:bodyPr wrap="square" rtlCol="0">
              <a:spAutoFit/>
            </a:bodyPr>
            <a:lstStyle/>
            <a:p>
              <a:r>
                <a:rPr lang="en-US" sz="1200">
                  <a:solidFill>
                    <a:srgbClr val="386193"/>
                  </a:solidFill>
                </a:rPr>
                <a:t>29</a:t>
              </a:r>
            </a:p>
          </p:txBody>
        </p:sp>
        <p:sp>
          <p:nvSpPr>
            <p:cNvPr id="37" name="TextBox 36">
              <a:extLst>
                <a:ext uri="{FF2B5EF4-FFF2-40B4-BE49-F238E27FC236}">
                  <a16:creationId xmlns:a16="http://schemas.microsoft.com/office/drawing/2014/main" id="{9CCDA036-32F2-B110-EDD2-B2DEE71D204A}"/>
                </a:ext>
              </a:extLst>
            </p:cNvPr>
            <p:cNvSpPr txBox="1"/>
            <p:nvPr/>
          </p:nvSpPr>
          <p:spPr>
            <a:xfrm>
              <a:off x="6627199" y="2000742"/>
              <a:ext cx="393700" cy="276999"/>
            </a:xfrm>
            <a:prstGeom prst="rect">
              <a:avLst/>
            </a:prstGeom>
            <a:noFill/>
          </p:spPr>
          <p:txBody>
            <a:bodyPr wrap="square" rtlCol="0">
              <a:spAutoFit/>
            </a:bodyPr>
            <a:lstStyle/>
            <a:p>
              <a:r>
                <a:rPr lang="en-US" sz="1200">
                  <a:solidFill>
                    <a:srgbClr val="386193"/>
                  </a:solidFill>
                </a:rPr>
                <a:t>56</a:t>
              </a:r>
            </a:p>
          </p:txBody>
        </p:sp>
        <p:sp>
          <p:nvSpPr>
            <p:cNvPr id="40" name="TextBox 39">
              <a:extLst>
                <a:ext uri="{FF2B5EF4-FFF2-40B4-BE49-F238E27FC236}">
                  <a16:creationId xmlns:a16="http://schemas.microsoft.com/office/drawing/2014/main" id="{CCF7DD9F-3F1E-B20C-1BD2-5589B9D70DB0}"/>
                </a:ext>
              </a:extLst>
            </p:cNvPr>
            <p:cNvSpPr txBox="1"/>
            <p:nvPr/>
          </p:nvSpPr>
          <p:spPr>
            <a:xfrm>
              <a:off x="2319969" y="2310813"/>
              <a:ext cx="393700" cy="276999"/>
            </a:xfrm>
            <a:prstGeom prst="rect">
              <a:avLst/>
            </a:prstGeom>
            <a:noFill/>
          </p:spPr>
          <p:txBody>
            <a:bodyPr wrap="square" rtlCol="0">
              <a:spAutoFit/>
            </a:bodyPr>
            <a:lstStyle/>
            <a:p>
              <a:r>
                <a:rPr lang="en-US" sz="1200">
                  <a:solidFill>
                    <a:srgbClr val="386193"/>
                  </a:solidFill>
                </a:rPr>
                <a:t>60</a:t>
              </a:r>
            </a:p>
          </p:txBody>
        </p:sp>
        <p:sp>
          <p:nvSpPr>
            <p:cNvPr id="41" name="TextBox 40">
              <a:extLst>
                <a:ext uri="{FF2B5EF4-FFF2-40B4-BE49-F238E27FC236}">
                  <a16:creationId xmlns:a16="http://schemas.microsoft.com/office/drawing/2014/main" id="{7CE4E1DA-EFEB-0767-E7EB-DF02AC432CEF}"/>
                </a:ext>
              </a:extLst>
            </p:cNvPr>
            <p:cNvSpPr txBox="1"/>
            <p:nvPr/>
          </p:nvSpPr>
          <p:spPr>
            <a:xfrm>
              <a:off x="3757132" y="2650580"/>
              <a:ext cx="393700" cy="276999"/>
            </a:xfrm>
            <a:prstGeom prst="rect">
              <a:avLst/>
            </a:prstGeom>
            <a:noFill/>
          </p:spPr>
          <p:txBody>
            <a:bodyPr wrap="square" rtlCol="0">
              <a:spAutoFit/>
            </a:bodyPr>
            <a:lstStyle/>
            <a:p>
              <a:r>
                <a:rPr lang="en-US" sz="1200">
                  <a:solidFill>
                    <a:srgbClr val="386193"/>
                  </a:solidFill>
                </a:rPr>
                <a:t>1</a:t>
              </a:r>
            </a:p>
          </p:txBody>
        </p:sp>
        <p:sp>
          <p:nvSpPr>
            <p:cNvPr id="42" name="TextBox 41">
              <a:extLst>
                <a:ext uri="{FF2B5EF4-FFF2-40B4-BE49-F238E27FC236}">
                  <a16:creationId xmlns:a16="http://schemas.microsoft.com/office/drawing/2014/main" id="{880C4AC5-7512-3C12-E850-C1F5FDFCC896}"/>
                </a:ext>
              </a:extLst>
            </p:cNvPr>
            <p:cNvSpPr txBox="1"/>
            <p:nvPr/>
          </p:nvSpPr>
          <p:spPr>
            <a:xfrm>
              <a:off x="1080130" y="2802980"/>
              <a:ext cx="393700" cy="276999"/>
            </a:xfrm>
            <a:prstGeom prst="rect">
              <a:avLst/>
            </a:prstGeom>
            <a:noFill/>
          </p:spPr>
          <p:txBody>
            <a:bodyPr wrap="square" rtlCol="0">
              <a:spAutoFit/>
            </a:bodyPr>
            <a:lstStyle/>
            <a:p>
              <a:r>
                <a:rPr lang="en-US" sz="1200">
                  <a:solidFill>
                    <a:srgbClr val="386193"/>
                  </a:solidFill>
                </a:rPr>
                <a:t>1</a:t>
              </a:r>
            </a:p>
          </p:txBody>
        </p:sp>
        <p:sp>
          <p:nvSpPr>
            <p:cNvPr id="43" name="Rectangle 42">
              <a:extLst>
                <a:ext uri="{FF2B5EF4-FFF2-40B4-BE49-F238E27FC236}">
                  <a16:creationId xmlns:a16="http://schemas.microsoft.com/office/drawing/2014/main" id="{CE3C34B9-E868-C959-0E32-E759188905D4}"/>
                </a:ext>
              </a:extLst>
            </p:cNvPr>
            <p:cNvSpPr/>
            <p:nvPr/>
          </p:nvSpPr>
          <p:spPr>
            <a:xfrm>
              <a:off x="544183" y="2155997"/>
              <a:ext cx="6690360" cy="1057439"/>
            </a:xfrm>
            <a:prstGeom prst="rect">
              <a:avLst/>
            </a:prstGeom>
            <a:noFill/>
            <a:ln w="57150">
              <a:solidFill>
                <a:srgbClr val="DE27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4EFCAC56-C26C-FC64-613E-F3BAE7287399}"/>
                </a:ext>
              </a:extLst>
            </p:cNvPr>
            <p:cNvSpPr txBox="1"/>
            <p:nvPr/>
          </p:nvSpPr>
          <p:spPr>
            <a:xfrm>
              <a:off x="326279" y="833227"/>
              <a:ext cx="10428704" cy="892552"/>
            </a:xfrm>
            <a:prstGeom prst="rect">
              <a:avLst/>
            </a:prstGeom>
            <a:solidFill>
              <a:srgbClr val="27C2B2"/>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600" kern="0" dirty="0">
                  <a:solidFill>
                    <a:schemeClr val="bg1"/>
                  </a:solidFill>
                </a:rPr>
                <a:t>At the end of service, the food service employee will take an inventory of all EEC items and document supplies needed for the next service.</a:t>
              </a:r>
              <a:endParaRPr kumimoji="0" lang="en-US" sz="2600" b="0" i="0" u="none" strike="noStrike" kern="0" cap="none" spc="0" normalizeH="0" baseline="0" noProof="0" dirty="0">
                <a:ln>
                  <a:noFill/>
                </a:ln>
                <a:solidFill>
                  <a:schemeClr val="bg1"/>
                </a:solidFill>
                <a:effectLst/>
                <a:uLnTx/>
                <a:uFillTx/>
              </a:endParaRPr>
            </a:p>
          </p:txBody>
        </p:sp>
      </p:grpSp>
      <p:grpSp>
        <p:nvGrpSpPr>
          <p:cNvPr id="46" name="Group 45">
            <a:extLst>
              <a:ext uri="{FF2B5EF4-FFF2-40B4-BE49-F238E27FC236}">
                <a16:creationId xmlns:a16="http://schemas.microsoft.com/office/drawing/2014/main" id="{95E7B650-091D-1827-B1C4-FF140423C1AF}"/>
              </a:ext>
            </a:extLst>
          </p:cNvPr>
          <p:cNvGrpSpPr/>
          <p:nvPr/>
        </p:nvGrpSpPr>
        <p:grpSpPr>
          <a:xfrm>
            <a:off x="2219536" y="3791363"/>
            <a:ext cx="9688989" cy="2582000"/>
            <a:chOff x="2176404" y="4110540"/>
            <a:chExt cx="9688989" cy="2582000"/>
          </a:xfrm>
        </p:grpSpPr>
        <p:pic>
          <p:nvPicPr>
            <p:cNvPr id="2" name="Picture 1">
              <a:extLst>
                <a:ext uri="{FF2B5EF4-FFF2-40B4-BE49-F238E27FC236}">
                  <a16:creationId xmlns:a16="http://schemas.microsoft.com/office/drawing/2014/main" id="{792058C1-91C1-800A-7914-0D761BE29458}"/>
                </a:ext>
              </a:extLst>
            </p:cNvPr>
            <p:cNvPicPr>
              <a:picLocks noChangeAspect="1"/>
            </p:cNvPicPr>
            <p:nvPr/>
          </p:nvPicPr>
          <p:blipFill>
            <a:blip r:embed="rId3">
              <a:extLst>
                <a:ext uri="{28A0092B-C50C-407E-A947-70E740481C1C}">
                  <a14:useLocalDpi xmlns:a14="http://schemas.microsoft.com/office/drawing/2010/main" val="0"/>
                </a:ext>
              </a:extLst>
            </a:blip>
            <a:srcRect b="66420"/>
            <a:stretch/>
          </p:blipFill>
          <p:spPr>
            <a:xfrm>
              <a:off x="2297212" y="4110540"/>
              <a:ext cx="5224410" cy="1723159"/>
            </a:xfrm>
            <a:prstGeom prst="rect">
              <a:avLst/>
            </a:prstGeom>
            <a:ln w="28575">
              <a:solidFill>
                <a:schemeClr val="tx1"/>
              </a:solidFill>
            </a:ln>
          </p:spPr>
        </p:pic>
        <p:sp>
          <p:nvSpPr>
            <p:cNvPr id="5" name="Rectangle 4">
              <a:extLst>
                <a:ext uri="{FF2B5EF4-FFF2-40B4-BE49-F238E27FC236}">
                  <a16:creationId xmlns:a16="http://schemas.microsoft.com/office/drawing/2014/main" id="{6A2CA17D-E679-C46E-CA27-93E0015EB88F}"/>
                </a:ext>
              </a:extLst>
            </p:cNvPr>
            <p:cNvSpPr/>
            <p:nvPr/>
          </p:nvSpPr>
          <p:spPr>
            <a:xfrm>
              <a:off x="3757132" y="4411629"/>
              <a:ext cx="2380397" cy="483351"/>
            </a:xfrm>
            <a:prstGeom prst="rect">
              <a:avLst/>
            </a:prstGeom>
            <a:noFill/>
            <a:ln w="57150">
              <a:solidFill>
                <a:srgbClr val="DE27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3415AA20-272E-B6C1-F8E9-AFCAC8152C50}"/>
                </a:ext>
              </a:extLst>
            </p:cNvPr>
            <p:cNvSpPr txBox="1"/>
            <p:nvPr/>
          </p:nvSpPr>
          <p:spPr>
            <a:xfrm>
              <a:off x="2176404" y="5753821"/>
              <a:ext cx="9688989" cy="938719"/>
            </a:xfrm>
            <a:prstGeom prst="rect">
              <a:avLst/>
            </a:prstGeom>
            <a:solidFill>
              <a:srgbClr val="27C2B2"/>
            </a:solidFill>
          </p:spPr>
          <p:txBody>
            <a:bodyPr wrap="square" tIns="9144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600" kern="0" dirty="0">
                  <a:solidFill>
                    <a:schemeClr val="bg1"/>
                  </a:solidFill>
                </a:rPr>
                <a:t>At the end of service, the food service employee will confirm the daily attendance at the EEC and document the attendance count.</a:t>
              </a:r>
            </a:p>
          </p:txBody>
        </p:sp>
      </p:grpSp>
    </p:spTree>
    <p:extLst>
      <p:ext uri="{BB962C8B-B14F-4D97-AF65-F5344CB8AC3E}">
        <p14:creationId xmlns:p14="http://schemas.microsoft.com/office/powerpoint/2010/main" val="240458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44BEED-DBE0-33CE-514F-04504B54B6B8}"/>
              </a:ext>
            </a:extLst>
          </p:cNvPr>
          <p:cNvPicPr>
            <a:picLocks noChangeAspect="1"/>
          </p:cNvPicPr>
          <p:nvPr/>
        </p:nvPicPr>
        <p:blipFill>
          <a:blip r:embed="rId2"/>
          <a:srcRect t="41862"/>
          <a:stretch/>
        </p:blipFill>
        <p:spPr>
          <a:xfrm>
            <a:off x="973291" y="2253657"/>
            <a:ext cx="7082816" cy="2719847"/>
          </a:xfrm>
          <a:prstGeom prst="rect">
            <a:avLst/>
          </a:prstGeom>
          <a:ln>
            <a:solidFill>
              <a:schemeClr val="tx1"/>
            </a:solidFill>
          </a:ln>
        </p:spPr>
      </p:pic>
      <p:sp>
        <p:nvSpPr>
          <p:cNvPr id="43" name="TextBox 42">
            <a:extLst>
              <a:ext uri="{FF2B5EF4-FFF2-40B4-BE49-F238E27FC236}">
                <a16:creationId xmlns:a16="http://schemas.microsoft.com/office/drawing/2014/main" id="{517E271E-5B46-A19C-4A1F-165B9A122044}"/>
              </a:ext>
            </a:extLst>
          </p:cNvPr>
          <p:cNvSpPr txBox="1"/>
          <p:nvPr/>
        </p:nvSpPr>
        <p:spPr>
          <a:xfrm>
            <a:off x="876300" y="1422776"/>
            <a:ext cx="10008166" cy="892552"/>
          </a:xfrm>
          <a:prstGeom prst="rect">
            <a:avLst/>
          </a:prstGeom>
          <a:solidFill>
            <a:srgbClr val="27C2B2"/>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600" kern="0" noProof="0" dirty="0">
                <a:solidFill>
                  <a:schemeClr val="bg1"/>
                </a:solidFill>
              </a:rPr>
              <a:t>The Food Service Worker will sign the form and return the completed form to the Food </a:t>
            </a:r>
            <a:r>
              <a:rPr lang="en-US" sz="2600" kern="0" noProof="0" dirty="0" err="1">
                <a:solidFill>
                  <a:schemeClr val="bg1"/>
                </a:solidFill>
              </a:rPr>
              <a:t>Servi</a:t>
            </a:r>
            <a:r>
              <a:rPr lang="en-US" sz="2600" kern="0" dirty="0" err="1">
                <a:solidFill>
                  <a:schemeClr val="bg1"/>
                </a:solidFill>
              </a:rPr>
              <a:t>ce</a:t>
            </a:r>
            <a:r>
              <a:rPr lang="en-US" sz="2600" kern="0" dirty="0">
                <a:solidFill>
                  <a:schemeClr val="bg1"/>
                </a:solidFill>
              </a:rPr>
              <a:t> Manager for revision and signature.</a:t>
            </a:r>
            <a:endParaRPr kumimoji="0" lang="en-US" sz="2600" b="0" i="0" u="none" strike="noStrike" kern="0" cap="none" spc="0" normalizeH="0" baseline="0" noProof="0" dirty="0">
              <a:ln>
                <a:noFill/>
              </a:ln>
              <a:solidFill>
                <a:schemeClr val="bg1"/>
              </a:solidFill>
              <a:effectLst/>
              <a:uLnTx/>
              <a:uFillTx/>
            </a:endParaRPr>
          </a:p>
        </p:txBody>
      </p:sp>
      <p:sp>
        <p:nvSpPr>
          <p:cNvPr id="44" name="Rectangle 43">
            <a:extLst>
              <a:ext uri="{FF2B5EF4-FFF2-40B4-BE49-F238E27FC236}">
                <a16:creationId xmlns:a16="http://schemas.microsoft.com/office/drawing/2014/main" id="{DDDC9D18-A62A-5CEF-88CA-4FD18CB775F1}"/>
              </a:ext>
            </a:extLst>
          </p:cNvPr>
          <p:cNvSpPr/>
          <p:nvPr/>
        </p:nvSpPr>
        <p:spPr>
          <a:xfrm>
            <a:off x="5309709" y="4227827"/>
            <a:ext cx="2299898" cy="74567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err="1">
                <a:solidFill>
                  <a:schemeClr val="tx2"/>
                </a:solidFill>
                <a:latin typeface="Arial Black" panose="020B0A04020102020204" pitchFamily="34" charset="0"/>
              </a:rPr>
              <a:t>Daeney</a:t>
            </a:r>
            <a:r>
              <a:rPr lang="en-US" sz="2000" b="1" dirty="0">
                <a:solidFill>
                  <a:schemeClr val="tx2"/>
                </a:solidFill>
                <a:latin typeface="Arial Black" panose="020B0A04020102020204" pitchFamily="34" charset="0"/>
              </a:rPr>
              <a:t> Dandy</a:t>
            </a:r>
          </a:p>
        </p:txBody>
      </p:sp>
    </p:spTree>
    <p:extLst>
      <p:ext uri="{BB962C8B-B14F-4D97-AF65-F5344CB8AC3E}">
        <p14:creationId xmlns:p14="http://schemas.microsoft.com/office/powerpoint/2010/main" val="180436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0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AE4919-5D00-C632-C8C9-2E9EEF019DBF}"/>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94F57B4-11BA-9A78-1E3F-5516B6EB2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room with a table and chairs&#10;&#10;Description automatically generated">
            <a:extLst>
              <a:ext uri="{FF2B5EF4-FFF2-40B4-BE49-F238E27FC236}">
                <a16:creationId xmlns:a16="http://schemas.microsoft.com/office/drawing/2014/main" id="{A36A12BF-0AD6-F243-44BB-CF165326B79C}"/>
              </a:ext>
            </a:extLst>
          </p:cNvPr>
          <p:cNvPicPr>
            <a:picLocks noChangeAspect="1"/>
          </p:cNvPicPr>
          <p:nvPr/>
        </p:nvPicPr>
        <p:blipFill rotWithShape="1">
          <a:blip r:embed="rId2">
            <a:extLst>
              <a:ext uri="{28A0092B-C50C-407E-A947-70E740481C1C}">
                <a14:useLocalDpi xmlns:a14="http://schemas.microsoft.com/office/drawing/2010/main" val="0"/>
              </a:ext>
            </a:extLst>
          </a:blip>
          <a:srcRect l="25395" r="4106"/>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9D9A5B7E-5ACC-5231-6BA0-6F58BEDB5D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E54553-9C59-50AA-7E9C-CADD5C19E919}"/>
              </a:ext>
            </a:extLst>
          </p:cNvPr>
          <p:cNvSpPr>
            <a:spLocks noGrp="1"/>
          </p:cNvSpPr>
          <p:nvPr>
            <p:ph type="title"/>
          </p:nvPr>
        </p:nvSpPr>
        <p:spPr>
          <a:xfrm>
            <a:off x="8064627" y="2095500"/>
            <a:ext cx="4038233" cy="2455537"/>
          </a:xfrm>
        </p:spPr>
        <p:txBody>
          <a:bodyPr>
            <a:normAutofit fontScale="90000"/>
          </a:bodyPr>
          <a:lstStyle/>
          <a:p>
            <a:pPr algn="ctr"/>
            <a:r>
              <a:rPr lang="en-US" sz="6600" b="1" dirty="0">
                <a:ln w="19050">
                  <a:solidFill>
                    <a:schemeClr val="bg1"/>
                  </a:solidFill>
                </a:ln>
                <a:solidFill>
                  <a:srgbClr val="FE3C47"/>
                </a:solidFill>
                <a:latin typeface="Bernard MT Condensed" panose="02050806060905020404" pitchFamily="18" charset="0"/>
              </a:rPr>
              <a:t>After School</a:t>
            </a:r>
            <a:br>
              <a:rPr lang="en-US" sz="6600" b="1" dirty="0">
                <a:ln w="19050">
                  <a:solidFill>
                    <a:schemeClr val="bg1"/>
                  </a:solidFill>
                </a:ln>
                <a:solidFill>
                  <a:srgbClr val="FE3C47"/>
                </a:solidFill>
                <a:latin typeface="Bernard MT Condensed" panose="02050806060905020404" pitchFamily="18" charset="0"/>
              </a:rPr>
            </a:br>
            <a:r>
              <a:rPr lang="en-US" sz="6600" b="1" dirty="0">
                <a:ln w="19050">
                  <a:solidFill>
                    <a:schemeClr val="bg1"/>
                  </a:solidFill>
                </a:ln>
                <a:solidFill>
                  <a:srgbClr val="FE3C47"/>
                </a:solidFill>
                <a:latin typeface="Bernard MT Condensed" panose="02050806060905020404" pitchFamily="18" charset="0"/>
              </a:rPr>
              <a:t>Snack Service</a:t>
            </a:r>
          </a:p>
        </p:txBody>
      </p:sp>
    </p:spTree>
    <p:extLst>
      <p:ext uri="{BB962C8B-B14F-4D97-AF65-F5344CB8AC3E}">
        <p14:creationId xmlns:p14="http://schemas.microsoft.com/office/powerpoint/2010/main" val="20283430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35061EEB-5C55-986D-7288-3DD4AD1B87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145EBF-CA5D-2D28-D9A5-62C98437CC4D}"/>
              </a:ext>
            </a:extLst>
          </p:cNvPr>
          <p:cNvSpPr>
            <a:spLocks noGrp="1"/>
          </p:cNvSpPr>
          <p:nvPr>
            <p:ph type="title"/>
          </p:nvPr>
        </p:nvSpPr>
        <p:spPr/>
        <p:txBody>
          <a:bodyPr>
            <a:normAutofit/>
          </a:bodyPr>
          <a:lstStyle/>
          <a:p>
            <a:r>
              <a:rPr lang="en-US" altLang="en-US" sz="5400" dirty="0">
                <a:solidFill>
                  <a:srgbClr val="27C2B2"/>
                </a:solidFill>
                <a:latin typeface="Bernard MT Condensed" panose="02050806060905020404" pitchFamily="18" charset="0"/>
              </a:rPr>
              <a:t>SNP After School Snack</a:t>
            </a:r>
            <a:endParaRPr lang="en-US" sz="5400" dirty="0">
              <a:solidFill>
                <a:srgbClr val="27C2B2"/>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9748ECA7-01B7-1786-D848-09397061AF0E}"/>
              </a:ext>
            </a:extLst>
          </p:cNvPr>
          <p:cNvSpPr>
            <a:spLocks noGrp="1"/>
          </p:cNvSpPr>
          <p:nvPr>
            <p:ph idx="1"/>
          </p:nvPr>
        </p:nvSpPr>
        <p:spPr/>
        <p:txBody>
          <a:bodyPr/>
          <a:lstStyle/>
          <a:p>
            <a:pPr marL="0" indent="0">
              <a:buNone/>
            </a:pPr>
            <a:r>
              <a:rPr lang="en-US" i="1" dirty="0">
                <a:solidFill>
                  <a:srgbClr val="000000"/>
                </a:solidFill>
              </a:rPr>
              <a:t>SNP After School Snack </a:t>
            </a:r>
            <a:r>
              <a:rPr lang="en-US" b="0" i="0" dirty="0">
                <a:solidFill>
                  <a:srgbClr val="000000"/>
                </a:solidFill>
                <a:effectLst/>
              </a:rPr>
              <a:t>offers reimbursement to schools serving nutritious snacks to children participating in after-school care programs. </a:t>
            </a:r>
            <a:endParaRPr lang="en-US" altLang="en-US" dirty="0"/>
          </a:p>
          <a:p>
            <a:pPr marL="0" indent="0">
              <a:buNone/>
            </a:pPr>
            <a:endParaRPr lang="en-US" dirty="0"/>
          </a:p>
          <a:p>
            <a:pPr marL="0" indent="0">
              <a:buNone/>
            </a:pPr>
            <a:r>
              <a:rPr kumimoji="0" lang="en-US" sz="2800" b="0" i="0" u="none" strike="noStrike" kern="1200" cap="none" spc="0" normalizeH="0" baseline="0" noProof="0" dirty="0">
                <a:ln>
                  <a:noFill/>
                </a:ln>
                <a:solidFill>
                  <a:srgbClr val="000000"/>
                </a:solidFill>
                <a:effectLst/>
                <a:uLnTx/>
                <a:uFillTx/>
                <a:ea typeface="+mn-ea"/>
                <a:cs typeface="+mn-cs"/>
              </a:rPr>
              <a:t>After-school snacks provide children with nutrition during after-school care and enhance their learning abilities by contributing to their physical and mental well-being. </a:t>
            </a:r>
            <a:endParaRPr kumimoji="0" lang="en-US" sz="2800" b="0" i="0" u="none" strike="noStrike" kern="1200" cap="none" spc="0" normalizeH="0" baseline="0" noProof="0" dirty="0">
              <a:ln>
                <a:noFill/>
              </a:ln>
              <a:solidFill>
                <a:prstClr val="black"/>
              </a:solidFill>
              <a:effectLst/>
              <a:uLnTx/>
              <a:uFillTx/>
              <a:ea typeface="+mn-ea"/>
              <a:cs typeface="+mn-cs"/>
            </a:endParaRPr>
          </a:p>
          <a:p>
            <a:pPr marL="0" indent="0">
              <a:buNone/>
            </a:pPr>
            <a:endParaRPr lang="en-US" dirty="0"/>
          </a:p>
        </p:txBody>
      </p:sp>
    </p:spTree>
    <p:extLst>
      <p:ext uri="{BB962C8B-B14F-4D97-AF65-F5344CB8AC3E}">
        <p14:creationId xmlns:p14="http://schemas.microsoft.com/office/powerpoint/2010/main" val="9769430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166C19B9-75B4-8ED0-6E5F-85E3278C8C8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97C1EF5-EC53-3572-8DBF-0CF6A697728B}"/>
              </a:ext>
            </a:extLst>
          </p:cNvPr>
          <p:cNvSpPr/>
          <p:nvPr/>
        </p:nvSpPr>
        <p:spPr>
          <a:xfrm>
            <a:off x="1311218" y="3819518"/>
            <a:ext cx="3724928" cy="1092607"/>
          </a:xfrm>
          <a:prstGeom prst="rect">
            <a:avLst/>
          </a:prstGeom>
        </p:spPr>
        <p:txBody>
          <a:bodyPr wrap="square">
            <a:spAutoFit/>
          </a:bodyPr>
          <a:lstStyle/>
          <a:p>
            <a:pPr marL="290513" marR="0" lvl="0" indent="0" algn="ctr" defTabSz="457200" rtl="0" eaLnBrk="1" fontAlgn="auto" latinLnBrk="0" hangingPunct="1">
              <a:lnSpc>
                <a:spcPct val="100000"/>
              </a:lnSpc>
              <a:spcBef>
                <a:spcPts val="0"/>
              </a:spcBef>
              <a:spcAft>
                <a:spcPts val="600"/>
              </a:spcAft>
              <a:buClrTx/>
              <a:buSzTx/>
              <a:buFontTx/>
              <a:buNone/>
              <a:tabLst>
                <a:tab pos="346075" algn="l"/>
              </a:tabLst>
              <a:defRPr/>
            </a:pPr>
            <a:r>
              <a:rPr kumimoji="0" lang="en-US" altLang="en-US" sz="3200" b="1" i="0" u="none" strike="noStrike" kern="1200" cap="none" spc="0" normalizeH="0" baseline="0" noProof="0" dirty="0">
                <a:ln>
                  <a:noFill/>
                </a:ln>
                <a:solidFill>
                  <a:prstClr val="black"/>
                </a:solidFill>
                <a:effectLst/>
                <a:uLnTx/>
                <a:uFillTx/>
                <a:latin typeface="Calibri"/>
                <a:ea typeface="+mn-ea"/>
                <a:cs typeface="+mn-cs"/>
              </a:rPr>
              <a:t>Snack Service</a:t>
            </a:r>
          </a:p>
          <a:p>
            <a:pPr marL="290513" marR="0" lvl="0" indent="0" algn="ctr" defTabSz="457200" rtl="0" eaLnBrk="1" fontAlgn="auto" latinLnBrk="0" hangingPunct="1">
              <a:lnSpc>
                <a:spcPct val="100000"/>
              </a:lnSpc>
              <a:spcBef>
                <a:spcPts val="0"/>
              </a:spcBef>
              <a:spcAft>
                <a:spcPts val="600"/>
              </a:spcAft>
              <a:buClrTx/>
              <a:buSzTx/>
              <a:buFontTx/>
              <a:buNone/>
              <a:tabLst>
                <a:tab pos="346075" algn="l"/>
              </a:tabLst>
              <a:defRPr/>
            </a:pPr>
            <a:r>
              <a:rPr kumimoji="0" lang="en-US" altLang="en-US" sz="2800" b="1" i="0" u="none" strike="noStrike" kern="1200" cap="none" spc="0" normalizeH="0" baseline="0" noProof="0" dirty="0">
                <a:ln>
                  <a:noFill/>
                </a:ln>
                <a:solidFill>
                  <a:prstClr val="black"/>
                </a:solidFill>
                <a:effectLst/>
                <a:uLnTx/>
                <a:uFillTx/>
                <a:latin typeface="Calibri"/>
                <a:ea typeface="+mn-ea"/>
                <a:cs typeface="+mn-cs"/>
              </a:rPr>
              <a:t>2:30 p.m. – 3:00 p.m.</a:t>
            </a:r>
            <a:endParaRPr kumimoji="0" lang="en-US" alt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C8BDFCF7-9C52-4D8D-E145-19C21E199D7F}"/>
              </a:ext>
            </a:extLst>
          </p:cNvPr>
          <p:cNvSpPr>
            <a:spLocks noGrp="1"/>
          </p:cNvSpPr>
          <p:nvPr>
            <p:ph type="title"/>
          </p:nvPr>
        </p:nvSpPr>
        <p:spPr/>
        <p:txBody>
          <a:bodyPr>
            <a:normAutofit/>
          </a:bodyPr>
          <a:lstStyle/>
          <a:p>
            <a:r>
              <a:rPr lang="en-US" altLang="en-US" sz="5400" dirty="0">
                <a:solidFill>
                  <a:srgbClr val="27C2B2"/>
                </a:solidFill>
                <a:latin typeface="Bernard MT Condensed" panose="02050806060905020404" pitchFamily="18" charset="0"/>
              </a:rPr>
              <a:t>Meal Service Time for Snack</a:t>
            </a:r>
            <a:endParaRPr lang="en-US" sz="5400" dirty="0">
              <a:solidFill>
                <a:srgbClr val="27C2B2"/>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0AE686EB-FF6B-1ACE-3529-B8CCA5602D9E}"/>
              </a:ext>
            </a:extLst>
          </p:cNvPr>
          <p:cNvSpPr>
            <a:spLocks noGrp="1"/>
          </p:cNvSpPr>
          <p:nvPr>
            <p:ph idx="1"/>
          </p:nvPr>
        </p:nvSpPr>
        <p:spPr/>
        <p:txBody>
          <a:bodyPr/>
          <a:lstStyle/>
          <a:p>
            <a:pPr marL="0" indent="0">
              <a:buNone/>
            </a:pPr>
            <a:r>
              <a:rPr lang="en-US" altLang="en-US" sz="2800" dirty="0"/>
              <a:t>The meal service times have been approved by the California Department of Education (CDE) and therefore must be strictly enforced. </a:t>
            </a:r>
            <a:endParaRPr lang="en-US" altLang="en-US" dirty="0"/>
          </a:p>
        </p:txBody>
      </p:sp>
      <p:grpSp>
        <p:nvGrpSpPr>
          <p:cNvPr id="5" name="Group 4">
            <a:extLst>
              <a:ext uri="{FF2B5EF4-FFF2-40B4-BE49-F238E27FC236}">
                <a16:creationId xmlns:a16="http://schemas.microsoft.com/office/drawing/2014/main" id="{3FB97472-8A4F-2E9A-C8F3-34E5004780EC}"/>
              </a:ext>
            </a:extLst>
          </p:cNvPr>
          <p:cNvGrpSpPr/>
          <p:nvPr/>
        </p:nvGrpSpPr>
        <p:grpSpPr>
          <a:xfrm>
            <a:off x="6263300" y="3186231"/>
            <a:ext cx="3071199" cy="2990732"/>
            <a:chOff x="4758350" y="2834046"/>
            <a:chExt cx="3071199" cy="2990732"/>
          </a:xfrm>
        </p:grpSpPr>
        <p:pic>
          <p:nvPicPr>
            <p:cNvPr id="6" name="Picture 2" descr="Image result for clock vector">
              <a:extLst>
                <a:ext uri="{FF2B5EF4-FFF2-40B4-BE49-F238E27FC236}">
                  <a16:creationId xmlns:a16="http://schemas.microsoft.com/office/drawing/2014/main" id="{15DD3BF3-A9AA-8410-5A4E-EA6BBF4B05E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13" b="95540" l="958" r="99042"/>
                      </a14:imgEffect>
                    </a14:imgLayer>
                  </a14:imgProps>
                </a:ext>
                <a:ext uri="{28A0092B-C50C-407E-A947-70E740481C1C}">
                  <a14:useLocalDpi xmlns:a14="http://schemas.microsoft.com/office/drawing/2010/main" val="0"/>
                </a:ext>
              </a:extLst>
            </a:blip>
            <a:srcRect l="5387" t="6052" r="32407" b="4934"/>
            <a:stretch/>
          </p:blipFill>
          <p:spPr bwMode="auto">
            <a:xfrm>
              <a:off x="4758350" y="2834046"/>
              <a:ext cx="3071199" cy="299073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C5199464-4A92-8A9E-12BF-130D6925D3C8}"/>
                </a:ext>
              </a:extLst>
            </p:cNvPr>
            <p:cNvCxnSpPr>
              <a:cxnSpLocks/>
            </p:cNvCxnSpPr>
            <p:nvPr/>
          </p:nvCxnSpPr>
          <p:spPr>
            <a:xfrm flipV="1">
              <a:off x="6293949" y="4228135"/>
              <a:ext cx="455582" cy="1012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C8A11714-3D60-C77E-BF7A-AE09631BE6BB}"/>
                </a:ext>
              </a:extLst>
            </p:cNvPr>
            <p:cNvCxnSpPr>
              <a:cxnSpLocks/>
            </p:cNvCxnSpPr>
            <p:nvPr/>
          </p:nvCxnSpPr>
          <p:spPr>
            <a:xfrm>
              <a:off x="6293949" y="4329412"/>
              <a:ext cx="0" cy="7463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986934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166C19B9-75B4-8ED0-6E5F-85E3278C8C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BDFCF7-9C52-4D8D-E145-19C21E199D7F}"/>
              </a:ext>
            </a:extLst>
          </p:cNvPr>
          <p:cNvSpPr>
            <a:spLocks noGrp="1"/>
          </p:cNvSpPr>
          <p:nvPr>
            <p:ph type="title"/>
          </p:nvPr>
        </p:nvSpPr>
        <p:spPr/>
        <p:txBody>
          <a:bodyPr>
            <a:normAutofit/>
          </a:bodyPr>
          <a:lstStyle/>
          <a:p>
            <a:r>
              <a:rPr lang="en-US" altLang="en-US" sz="5400" dirty="0">
                <a:solidFill>
                  <a:srgbClr val="27C2B2"/>
                </a:solidFill>
                <a:latin typeface="Bernard MT Condensed" panose="02050806060905020404" pitchFamily="18" charset="0"/>
              </a:rPr>
              <a:t>Meal Pattern for Snack</a:t>
            </a:r>
            <a:endParaRPr lang="en-US" sz="5400" dirty="0">
              <a:solidFill>
                <a:srgbClr val="27C2B2"/>
              </a:solidFill>
              <a:latin typeface="Bernard MT Condensed" panose="02050806060905020404" pitchFamily="18" charset="0"/>
            </a:endParaRPr>
          </a:p>
        </p:txBody>
      </p:sp>
      <p:graphicFrame>
        <p:nvGraphicFramePr>
          <p:cNvPr id="3" name="Table 2">
            <a:extLst>
              <a:ext uri="{FF2B5EF4-FFF2-40B4-BE49-F238E27FC236}">
                <a16:creationId xmlns:a16="http://schemas.microsoft.com/office/drawing/2014/main" id="{4D9C140C-523A-C2F0-6583-395BE4D50FFD}"/>
              </a:ext>
            </a:extLst>
          </p:cNvPr>
          <p:cNvGraphicFramePr>
            <a:graphicFrameLocks noGrp="1"/>
          </p:cNvGraphicFramePr>
          <p:nvPr>
            <p:extLst>
              <p:ext uri="{D42A27DB-BD31-4B8C-83A1-F6EECF244321}">
                <p14:modId xmlns:p14="http://schemas.microsoft.com/office/powerpoint/2010/main" val="3012388049"/>
              </p:ext>
            </p:extLst>
          </p:nvPr>
        </p:nvGraphicFramePr>
        <p:xfrm>
          <a:off x="838200" y="1636665"/>
          <a:ext cx="10572889" cy="2909472"/>
        </p:xfrm>
        <a:graphic>
          <a:graphicData uri="http://schemas.openxmlformats.org/drawingml/2006/table">
            <a:tbl>
              <a:tblPr firstRow="1" bandRow="1">
                <a:tableStyleId>{073A0DAA-6AF3-43AB-8588-CEC1D06C72B9}</a:tableStyleId>
              </a:tblPr>
              <a:tblGrid>
                <a:gridCol w="3608716">
                  <a:extLst>
                    <a:ext uri="{9D8B030D-6E8A-4147-A177-3AD203B41FA5}">
                      <a16:colId xmlns:a16="http://schemas.microsoft.com/office/drawing/2014/main" val="3491303979"/>
                    </a:ext>
                  </a:extLst>
                </a:gridCol>
                <a:gridCol w="6964173">
                  <a:extLst>
                    <a:ext uri="{9D8B030D-6E8A-4147-A177-3AD203B41FA5}">
                      <a16:colId xmlns:a16="http://schemas.microsoft.com/office/drawing/2014/main" val="42029202"/>
                    </a:ext>
                  </a:extLst>
                </a:gridCol>
              </a:tblGrid>
              <a:tr h="378232">
                <a:tc gridSpan="2">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EEC SNACK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047564145"/>
                  </a:ext>
                </a:extLst>
              </a:tr>
              <a:tr h="630387">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COMPONENTS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DAILY REQUIREMENT</a:t>
                      </a:r>
                      <a:br>
                        <a:rPr lang="en-US" sz="1800" b="1" dirty="0">
                          <a:latin typeface="Calibri" panose="020F0502020204030204" pitchFamily="34" charset="0"/>
                          <a:ea typeface="Calibri" panose="020F0502020204030204" pitchFamily="34" charset="0"/>
                          <a:cs typeface="Calibri" panose="020F0502020204030204" pitchFamily="34" charset="0"/>
                        </a:rPr>
                      </a:br>
                      <a:r>
                        <a:rPr lang="en-US" sz="1800" b="1" i="1" dirty="0">
                          <a:latin typeface="Calibri" panose="020F0502020204030204" pitchFamily="34" charset="0"/>
                          <a:ea typeface="Calibri" panose="020F0502020204030204" pitchFamily="34" charset="0"/>
                          <a:cs typeface="Calibri" panose="020F0502020204030204" pitchFamily="34" charset="0"/>
                        </a:rPr>
                        <a:t>Must Serve 2 of the 5 Components</a:t>
                      </a:r>
                      <a:endParaRPr lang="en-US" sz="18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8773280"/>
                  </a:ext>
                </a:extLst>
              </a:tr>
              <a:tr h="378232">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GRAIN, OZ. EQV.</a:t>
                      </a:r>
                      <a:endParaRPr lang="en-US" sz="1800" b="0" dirty="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1/2</a:t>
                      </a:r>
                      <a:endParaRPr lang="en-US" sz="1800" b="0" dirty="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8932239"/>
                  </a:ext>
                </a:extLst>
              </a:tr>
              <a:tr h="378232">
                <a:tc>
                  <a:txBody>
                    <a:bodyPr/>
                    <a:lstStyle/>
                    <a:p>
                      <a:pPr algn="ctr"/>
                      <a:r>
                        <a:rPr lang="en-US" sz="1800" b="0" dirty="0">
                          <a:latin typeface="Calibri" panose="020F0502020204030204" pitchFamily="34" charset="0"/>
                          <a:ea typeface="Calibri" panose="020F0502020204030204" pitchFamily="34" charset="0"/>
                          <a:cs typeface="Calibri" panose="020F0502020204030204" pitchFamily="34" charset="0"/>
                        </a:rPr>
                        <a:t>MEAT/MEAT ALT, OZ. EQV.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1/2</a:t>
                      </a:r>
                      <a:endParaRPr lang="en-US" sz="1800" b="0" dirty="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5399835"/>
                  </a:ext>
                </a:extLst>
              </a:tr>
              <a:tr h="378232">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FRUIT, CUP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5185749"/>
                  </a:ext>
                </a:extLst>
              </a:tr>
              <a:tr h="378232">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VEGETABLE, CUP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4415209"/>
                  </a:ext>
                </a:extLst>
              </a:tr>
              <a:tr h="378232">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MILK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4 FL OZ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3745238"/>
                  </a:ext>
                </a:extLst>
              </a:tr>
            </a:tbl>
          </a:graphicData>
        </a:graphic>
      </p:graphicFrame>
      <p:graphicFrame>
        <p:nvGraphicFramePr>
          <p:cNvPr id="6" name="Table 5">
            <a:extLst>
              <a:ext uri="{FF2B5EF4-FFF2-40B4-BE49-F238E27FC236}">
                <a16:creationId xmlns:a16="http://schemas.microsoft.com/office/drawing/2014/main" id="{7DA81643-9AF3-D259-9D3F-C2B53CF18F16}"/>
              </a:ext>
            </a:extLst>
          </p:cNvPr>
          <p:cNvGraphicFramePr>
            <a:graphicFrameLocks noGrp="1"/>
          </p:cNvGraphicFramePr>
          <p:nvPr>
            <p:extLst>
              <p:ext uri="{D42A27DB-BD31-4B8C-83A1-F6EECF244321}">
                <p14:modId xmlns:p14="http://schemas.microsoft.com/office/powerpoint/2010/main" val="536625059"/>
              </p:ext>
            </p:extLst>
          </p:nvPr>
        </p:nvGraphicFramePr>
        <p:xfrm>
          <a:off x="838200" y="4777360"/>
          <a:ext cx="10572889" cy="1892679"/>
        </p:xfrm>
        <a:graphic>
          <a:graphicData uri="http://schemas.openxmlformats.org/drawingml/2006/table">
            <a:tbl>
              <a:tblPr firstRow="1" bandRow="1">
                <a:tableStyleId>{073A0DAA-6AF3-43AB-8588-CEC1D06C72B9}</a:tableStyleId>
              </a:tblPr>
              <a:tblGrid>
                <a:gridCol w="4451452">
                  <a:extLst>
                    <a:ext uri="{9D8B030D-6E8A-4147-A177-3AD203B41FA5}">
                      <a16:colId xmlns:a16="http://schemas.microsoft.com/office/drawing/2014/main" val="3491303979"/>
                    </a:ext>
                  </a:extLst>
                </a:gridCol>
                <a:gridCol w="6121437">
                  <a:extLst>
                    <a:ext uri="{9D8B030D-6E8A-4147-A177-3AD203B41FA5}">
                      <a16:colId xmlns:a16="http://schemas.microsoft.com/office/drawing/2014/main" val="766882689"/>
                    </a:ext>
                  </a:extLst>
                </a:gridCol>
              </a:tblGrid>
              <a:tr h="630893">
                <a:tc>
                  <a:txBody>
                    <a:bodyPr/>
                    <a:lstStyle/>
                    <a:p>
                      <a:pPr algn="ct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FRUIT &amp; VEGETABLE JUICE</a:t>
                      </a:r>
                      <a:endParaRPr lang="en-US" sz="18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EEC</a:t>
                      </a:r>
                      <a:endParaRPr lang="en-US" sz="1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398932239"/>
                  </a:ext>
                </a:extLst>
              </a:tr>
              <a:tr h="630893">
                <a:tc>
                  <a:txBody>
                    <a:bodyPr/>
                    <a:lstStyle/>
                    <a:p>
                      <a:pPr algn="ctr"/>
                      <a:r>
                        <a:rPr lang="en-US" sz="1800" b="0" dirty="0">
                          <a:latin typeface="Calibri" panose="020F0502020204030204" pitchFamily="34" charset="0"/>
                          <a:ea typeface="Calibri" panose="020F0502020204030204" pitchFamily="34" charset="0"/>
                          <a:cs typeface="Calibri" panose="020F0502020204030204" pitchFamily="34" charset="0"/>
                        </a:rPr>
                        <a:t>VEGETABLE JUICE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May serve juice once per day. If juice is served for snack, it cannot be served at breakfast or lunch.</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5399835"/>
                  </a:ext>
                </a:extLst>
              </a:tr>
              <a:tr h="630893">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FRUIT JUICE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5185749"/>
                  </a:ext>
                </a:extLst>
              </a:tr>
            </a:tbl>
          </a:graphicData>
        </a:graphic>
      </p:graphicFrame>
    </p:spTree>
    <p:extLst>
      <p:ext uri="{BB962C8B-B14F-4D97-AF65-F5344CB8AC3E}">
        <p14:creationId xmlns:p14="http://schemas.microsoft.com/office/powerpoint/2010/main" val="11187231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41E8B-8F70-36EE-5812-15A024E58772}"/>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Meal Service (Snack)</a:t>
            </a:r>
          </a:p>
        </p:txBody>
      </p:sp>
      <p:sp>
        <p:nvSpPr>
          <p:cNvPr id="8" name="Arrow: Right 7">
            <a:extLst>
              <a:ext uri="{FF2B5EF4-FFF2-40B4-BE49-F238E27FC236}">
                <a16:creationId xmlns:a16="http://schemas.microsoft.com/office/drawing/2014/main" id="{0603803E-DADB-8FC7-0392-BB58D6EB2771}"/>
              </a:ext>
            </a:extLst>
          </p:cNvPr>
          <p:cNvSpPr/>
          <p:nvPr/>
        </p:nvSpPr>
        <p:spPr>
          <a:xfrm>
            <a:off x="736601" y="716490"/>
            <a:ext cx="10924222" cy="5966883"/>
          </a:xfrm>
          <a:prstGeom prst="rightArrow">
            <a:avLst/>
          </a:prstGeom>
          <a:solidFill>
            <a:srgbClr val="FE3C47"/>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F9FD3707-877D-33A3-1D0F-139C69556548}"/>
              </a:ext>
            </a:extLst>
          </p:cNvPr>
          <p:cNvSpPr/>
          <p:nvPr/>
        </p:nvSpPr>
        <p:spPr>
          <a:xfrm>
            <a:off x="4479270" y="2506556"/>
            <a:ext cx="3233459" cy="2386753"/>
          </a:xfrm>
          <a:custGeom>
            <a:avLst/>
            <a:gdLst>
              <a:gd name="connsiteX0" fmla="*/ 0 w 3233459"/>
              <a:gd name="connsiteY0" fmla="*/ 397800 h 2386753"/>
              <a:gd name="connsiteX1" fmla="*/ 397800 w 3233459"/>
              <a:gd name="connsiteY1" fmla="*/ 0 h 2386753"/>
              <a:gd name="connsiteX2" fmla="*/ 2835659 w 3233459"/>
              <a:gd name="connsiteY2" fmla="*/ 0 h 2386753"/>
              <a:gd name="connsiteX3" fmla="*/ 3233459 w 3233459"/>
              <a:gd name="connsiteY3" fmla="*/ 397800 h 2386753"/>
              <a:gd name="connsiteX4" fmla="*/ 3233459 w 3233459"/>
              <a:gd name="connsiteY4" fmla="*/ 1988953 h 2386753"/>
              <a:gd name="connsiteX5" fmla="*/ 2835659 w 3233459"/>
              <a:gd name="connsiteY5" fmla="*/ 2386753 h 2386753"/>
              <a:gd name="connsiteX6" fmla="*/ 397800 w 3233459"/>
              <a:gd name="connsiteY6" fmla="*/ 2386753 h 2386753"/>
              <a:gd name="connsiteX7" fmla="*/ 0 w 3233459"/>
              <a:gd name="connsiteY7" fmla="*/ 1988953 h 2386753"/>
              <a:gd name="connsiteX8" fmla="*/ 0 w 3233459"/>
              <a:gd name="connsiteY8" fmla="*/ 397800 h 238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3459" h="2386753">
                <a:moveTo>
                  <a:pt x="0" y="397800"/>
                </a:moveTo>
                <a:cubicBezTo>
                  <a:pt x="0" y="178101"/>
                  <a:pt x="178101" y="0"/>
                  <a:pt x="397800" y="0"/>
                </a:cubicBezTo>
                <a:lnTo>
                  <a:pt x="2835659" y="0"/>
                </a:lnTo>
                <a:cubicBezTo>
                  <a:pt x="3055358" y="0"/>
                  <a:pt x="3233459" y="178101"/>
                  <a:pt x="3233459" y="397800"/>
                </a:cubicBezTo>
                <a:lnTo>
                  <a:pt x="3233459" y="1988953"/>
                </a:lnTo>
                <a:cubicBezTo>
                  <a:pt x="3233459" y="2208652"/>
                  <a:pt x="3055358" y="2386753"/>
                  <a:pt x="2835659" y="2386753"/>
                </a:cubicBezTo>
                <a:lnTo>
                  <a:pt x="397800" y="2386753"/>
                </a:lnTo>
                <a:cubicBezTo>
                  <a:pt x="178101" y="2386753"/>
                  <a:pt x="0" y="2208652"/>
                  <a:pt x="0" y="1988953"/>
                </a:cubicBezTo>
                <a:lnTo>
                  <a:pt x="0" y="397800"/>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952" tIns="207952" rIns="207952" bIns="207952" numCol="1" spcCol="1270" anchor="ctr" anchorCtr="0">
            <a:noAutofit/>
          </a:bodyPr>
          <a:lstStyle/>
          <a:p>
            <a:pPr marL="0" lvl="0" indent="0" algn="ctr" defTabSz="1066800">
              <a:lnSpc>
                <a:spcPct val="90000"/>
              </a:lnSpc>
              <a:spcBef>
                <a:spcPct val="0"/>
              </a:spcBef>
              <a:spcAft>
                <a:spcPct val="35000"/>
              </a:spcAft>
              <a:buNone/>
            </a:pPr>
            <a:r>
              <a:rPr lang="en-US" sz="2400" b="1" kern="1200" dirty="0"/>
              <a:t>During Service</a:t>
            </a:r>
          </a:p>
          <a:p>
            <a:pPr marL="0" lvl="0" indent="0" algn="ctr" defTabSz="1066800">
              <a:lnSpc>
                <a:spcPct val="90000"/>
              </a:lnSpc>
              <a:spcBef>
                <a:spcPct val="0"/>
              </a:spcBef>
              <a:spcAft>
                <a:spcPct val="35000"/>
              </a:spcAft>
              <a:buNone/>
            </a:pPr>
            <a:r>
              <a:rPr lang="en-US" sz="2400" kern="1200" dirty="0"/>
              <a:t>EEC Attendant serves menu items per student seated for each classroom</a:t>
            </a:r>
          </a:p>
        </p:txBody>
      </p:sp>
      <p:sp>
        <p:nvSpPr>
          <p:cNvPr id="11" name="Freeform: Shape 10">
            <a:extLst>
              <a:ext uri="{FF2B5EF4-FFF2-40B4-BE49-F238E27FC236}">
                <a16:creationId xmlns:a16="http://schemas.microsoft.com/office/drawing/2014/main" id="{0F63CB31-F918-C103-5032-C90616CD3066}"/>
              </a:ext>
            </a:extLst>
          </p:cNvPr>
          <p:cNvSpPr/>
          <p:nvPr/>
        </p:nvSpPr>
        <p:spPr>
          <a:xfrm>
            <a:off x="7874599" y="2506556"/>
            <a:ext cx="3233459" cy="2386753"/>
          </a:xfrm>
          <a:custGeom>
            <a:avLst/>
            <a:gdLst>
              <a:gd name="connsiteX0" fmla="*/ 0 w 3233459"/>
              <a:gd name="connsiteY0" fmla="*/ 397800 h 2386753"/>
              <a:gd name="connsiteX1" fmla="*/ 397800 w 3233459"/>
              <a:gd name="connsiteY1" fmla="*/ 0 h 2386753"/>
              <a:gd name="connsiteX2" fmla="*/ 2835659 w 3233459"/>
              <a:gd name="connsiteY2" fmla="*/ 0 h 2386753"/>
              <a:gd name="connsiteX3" fmla="*/ 3233459 w 3233459"/>
              <a:gd name="connsiteY3" fmla="*/ 397800 h 2386753"/>
              <a:gd name="connsiteX4" fmla="*/ 3233459 w 3233459"/>
              <a:gd name="connsiteY4" fmla="*/ 1988953 h 2386753"/>
              <a:gd name="connsiteX5" fmla="*/ 2835659 w 3233459"/>
              <a:gd name="connsiteY5" fmla="*/ 2386753 h 2386753"/>
              <a:gd name="connsiteX6" fmla="*/ 397800 w 3233459"/>
              <a:gd name="connsiteY6" fmla="*/ 2386753 h 2386753"/>
              <a:gd name="connsiteX7" fmla="*/ 0 w 3233459"/>
              <a:gd name="connsiteY7" fmla="*/ 1988953 h 2386753"/>
              <a:gd name="connsiteX8" fmla="*/ 0 w 3233459"/>
              <a:gd name="connsiteY8" fmla="*/ 397800 h 238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3459" h="2386753">
                <a:moveTo>
                  <a:pt x="0" y="397800"/>
                </a:moveTo>
                <a:cubicBezTo>
                  <a:pt x="0" y="178101"/>
                  <a:pt x="178101" y="0"/>
                  <a:pt x="397800" y="0"/>
                </a:cubicBezTo>
                <a:lnTo>
                  <a:pt x="2835659" y="0"/>
                </a:lnTo>
                <a:cubicBezTo>
                  <a:pt x="3055358" y="0"/>
                  <a:pt x="3233459" y="178101"/>
                  <a:pt x="3233459" y="397800"/>
                </a:cubicBezTo>
                <a:lnTo>
                  <a:pt x="3233459" y="1988953"/>
                </a:lnTo>
                <a:cubicBezTo>
                  <a:pt x="3233459" y="2208652"/>
                  <a:pt x="3055358" y="2386753"/>
                  <a:pt x="2835659" y="2386753"/>
                </a:cubicBezTo>
                <a:lnTo>
                  <a:pt x="397800" y="2386753"/>
                </a:lnTo>
                <a:cubicBezTo>
                  <a:pt x="178101" y="2386753"/>
                  <a:pt x="0" y="2208652"/>
                  <a:pt x="0" y="1988953"/>
                </a:cubicBezTo>
                <a:lnTo>
                  <a:pt x="0" y="397800"/>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952" tIns="207952" rIns="207952" bIns="207952" numCol="1" spcCol="1270" anchor="ctr" anchorCtr="0">
            <a:noAutofit/>
          </a:bodyPr>
          <a:lstStyle/>
          <a:p>
            <a:pPr marL="0" lvl="0" indent="0" algn="ctr" defTabSz="1066800">
              <a:lnSpc>
                <a:spcPct val="90000"/>
              </a:lnSpc>
              <a:spcBef>
                <a:spcPct val="0"/>
              </a:spcBef>
              <a:spcAft>
                <a:spcPct val="35000"/>
              </a:spcAft>
              <a:buNone/>
            </a:pPr>
            <a:r>
              <a:rPr lang="en-US" sz="2400" b="1" kern="1200" dirty="0"/>
              <a:t>Post-Service</a:t>
            </a:r>
          </a:p>
          <a:p>
            <a:pPr marL="0" lvl="0" indent="0" algn="ctr" defTabSz="1066800">
              <a:lnSpc>
                <a:spcPct val="90000"/>
              </a:lnSpc>
              <a:spcBef>
                <a:spcPct val="0"/>
              </a:spcBef>
              <a:spcAft>
                <a:spcPct val="35000"/>
              </a:spcAft>
              <a:buNone/>
            </a:pPr>
            <a:r>
              <a:rPr lang="en-US" sz="2400" kern="1200" dirty="0"/>
              <a:t>EEC Staff wipes down tables and throws away all trash</a:t>
            </a:r>
          </a:p>
          <a:p>
            <a:pPr marL="0" lvl="0" indent="0" algn="ctr" defTabSz="1066800">
              <a:lnSpc>
                <a:spcPct val="90000"/>
              </a:lnSpc>
              <a:spcBef>
                <a:spcPct val="0"/>
              </a:spcBef>
              <a:spcAft>
                <a:spcPct val="35000"/>
              </a:spcAft>
              <a:buNone/>
            </a:pPr>
            <a:endParaRPr lang="en-US" sz="2400" kern="1200" dirty="0"/>
          </a:p>
        </p:txBody>
      </p:sp>
      <p:sp>
        <p:nvSpPr>
          <p:cNvPr id="3" name="Freeform: Shape 2">
            <a:extLst>
              <a:ext uri="{FF2B5EF4-FFF2-40B4-BE49-F238E27FC236}">
                <a16:creationId xmlns:a16="http://schemas.microsoft.com/office/drawing/2014/main" id="{86188756-E337-F221-5F0B-7D5FBFC8B002}"/>
              </a:ext>
            </a:extLst>
          </p:cNvPr>
          <p:cNvSpPr/>
          <p:nvPr/>
        </p:nvSpPr>
        <p:spPr>
          <a:xfrm>
            <a:off x="1083941" y="2506556"/>
            <a:ext cx="3233459" cy="2386753"/>
          </a:xfrm>
          <a:custGeom>
            <a:avLst/>
            <a:gdLst>
              <a:gd name="connsiteX0" fmla="*/ 0 w 3233459"/>
              <a:gd name="connsiteY0" fmla="*/ 397800 h 2386753"/>
              <a:gd name="connsiteX1" fmla="*/ 397800 w 3233459"/>
              <a:gd name="connsiteY1" fmla="*/ 0 h 2386753"/>
              <a:gd name="connsiteX2" fmla="*/ 2835659 w 3233459"/>
              <a:gd name="connsiteY2" fmla="*/ 0 h 2386753"/>
              <a:gd name="connsiteX3" fmla="*/ 3233459 w 3233459"/>
              <a:gd name="connsiteY3" fmla="*/ 397800 h 2386753"/>
              <a:gd name="connsiteX4" fmla="*/ 3233459 w 3233459"/>
              <a:gd name="connsiteY4" fmla="*/ 1988953 h 2386753"/>
              <a:gd name="connsiteX5" fmla="*/ 2835659 w 3233459"/>
              <a:gd name="connsiteY5" fmla="*/ 2386753 h 2386753"/>
              <a:gd name="connsiteX6" fmla="*/ 397800 w 3233459"/>
              <a:gd name="connsiteY6" fmla="*/ 2386753 h 2386753"/>
              <a:gd name="connsiteX7" fmla="*/ 0 w 3233459"/>
              <a:gd name="connsiteY7" fmla="*/ 1988953 h 2386753"/>
              <a:gd name="connsiteX8" fmla="*/ 0 w 3233459"/>
              <a:gd name="connsiteY8" fmla="*/ 397800 h 238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3459" h="2386753">
                <a:moveTo>
                  <a:pt x="0" y="397800"/>
                </a:moveTo>
                <a:cubicBezTo>
                  <a:pt x="0" y="178101"/>
                  <a:pt x="178101" y="0"/>
                  <a:pt x="397800" y="0"/>
                </a:cubicBezTo>
                <a:lnTo>
                  <a:pt x="2835659" y="0"/>
                </a:lnTo>
                <a:cubicBezTo>
                  <a:pt x="3055358" y="0"/>
                  <a:pt x="3233459" y="178101"/>
                  <a:pt x="3233459" y="397800"/>
                </a:cubicBezTo>
                <a:lnTo>
                  <a:pt x="3233459" y="1988953"/>
                </a:lnTo>
                <a:cubicBezTo>
                  <a:pt x="3233459" y="2208652"/>
                  <a:pt x="3055358" y="2386753"/>
                  <a:pt x="2835659" y="2386753"/>
                </a:cubicBezTo>
                <a:lnTo>
                  <a:pt x="397800" y="2386753"/>
                </a:lnTo>
                <a:cubicBezTo>
                  <a:pt x="178101" y="2386753"/>
                  <a:pt x="0" y="2208652"/>
                  <a:pt x="0" y="1988953"/>
                </a:cubicBezTo>
                <a:lnTo>
                  <a:pt x="0" y="397800"/>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952" tIns="207952" rIns="207952" bIns="207952" numCol="1" spcCol="1270" anchor="ctr" anchorCtr="0">
            <a:noAutofit/>
          </a:bodyPr>
          <a:lstStyle/>
          <a:p>
            <a:pPr marL="0" lvl="0" indent="0" algn="ctr" defTabSz="1066800">
              <a:lnSpc>
                <a:spcPct val="90000"/>
              </a:lnSpc>
              <a:spcBef>
                <a:spcPct val="0"/>
              </a:spcBef>
              <a:spcAft>
                <a:spcPct val="35000"/>
              </a:spcAft>
              <a:buNone/>
            </a:pPr>
            <a:r>
              <a:rPr lang="en-US" sz="2400" b="1" kern="1200" dirty="0"/>
              <a:t>Pre-Service</a:t>
            </a:r>
          </a:p>
          <a:p>
            <a:pPr marL="0" lvl="0" indent="0" algn="ctr" defTabSz="1066800">
              <a:lnSpc>
                <a:spcPct val="90000"/>
              </a:lnSpc>
              <a:spcBef>
                <a:spcPct val="0"/>
              </a:spcBef>
              <a:spcAft>
                <a:spcPct val="35000"/>
              </a:spcAft>
              <a:buNone/>
            </a:pPr>
            <a:r>
              <a:rPr lang="en-US" sz="2400" kern="1200" dirty="0"/>
              <a:t>EEC Attendant places napkins, utensils, and condiments on table </a:t>
            </a:r>
          </a:p>
        </p:txBody>
      </p:sp>
    </p:spTree>
    <p:extLst>
      <p:ext uri="{BB962C8B-B14F-4D97-AF65-F5344CB8AC3E}">
        <p14:creationId xmlns:p14="http://schemas.microsoft.com/office/powerpoint/2010/main" val="36857641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F5D6B2A0-7103-E7FA-76DE-BE297EFF08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5EAFD2-FBB1-6FC3-25D4-2CFB25CD960D}"/>
              </a:ext>
            </a:extLst>
          </p:cNvPr>
          <p:cNvSpPr>
            <a:spLocks noGrp="1"/>
          </p:cNvSpPr>
          <p:nvPr>
            <p:ph type="title"/>
          </p:nvPr>
        </p:nvSpPr>
        <p:spPr/>
        <p:txBody>
          <a:bodyPr>
            <a:normAutofit/>
          </a:bodyPr>
          <a:lstStyle/>
          <a:p>
            <a:r>
              <a:rPr kumimoji="0" lang="en-US" altLang="en-US" sz="5400" i="0" u="none" strike="noStrike" kern="1200" cap="none" spc="0" normalizeH="0" baseline="0" noProof="0" dirty="0">
                <a:ln>
                  <a:noFill/>
                </a:ln>
                <a:solidFill>
                  <a:srgbClr val="27C2B2"/>
                </a:solidFill>
                <a:effectLst/>
                <a:uLnTx/>
                <a:uFillTx/>
                <a:latin typeface="Bernard MT Condensed" panose="02050806060905020404" pitchFamily="18" charset="0"/>
              </a:rPr>
              <a:t>Snack Meal Service</a:t>
            </a:r>
            <a:endParaRPr lang="en-US" sz="5400" dirty="0">
              <a:solidFill>
                <a:srgbClr val="27C2B2"/>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B208BA8E-DA50-58E9-4FEE-472F4103E496}"/>
              </a:ext>
            </a:extLst>
          </p:cNvPr>
          <p:cNvSpPr>
            <a:spLocks noGrp="1"/>
          </p:cNvSpPr>
          <p:nvPr>
            <p:ph idx="1"/>
          </p:nvPr>
        </p:nvSpPr>
        <p:spPr>
          <a:xfrm>
            <a:off x="838200" y="1825625"/>
            <a:ext cx="10643558" cy="4351338"/>
          </a:xfrm>
        </p:spPr>
        <p:txBody>
          <a:bodyPr>
            <a:normAutofit lnSpcReduction="10000"/>
          </a:bodyPr>
          <a:lstStyle/>
          <a:p>
            <a:pPr marL="0" indent="0">
              <a:spcAft>
                <a:spcPts val="1000"/>
              </a:spcAft>
              <a:buNone/>
            </a:pPr>
            <a:r>
              <a:rPr lang="en-US" dirty="0"/>
              <a:t>The Food Service staff prepares the snack according to the Snack Menu.</a:t>
            </a:r>
          </a:p>
          <a:p>
            <a:pPr marL="804672" lvl="1" indent="-347472">
              <a:lnSpc>
                <a:spcPct val="100000"/>
              </a:lnSpc>
              <a:spcBef>
                <a:spcPts val="0"/>
              </a:spcBef>
              <a:spcAft>
                <a:spcPts val="600"/>
              </a:spcAft>
              <a:buFont typeface="Arial" panose="020B0604020202020204" pitchFamily="34" charset="0"/>
              <a:buChar char="•"/>
            </a:pPr>
            <a:r>
              <a:rPr lang="en-US" sz="2800" dirty="0"/>
              <a:t>Food Services will coordinate with EEC staff to determine the amount of snacks needed for service</a:t>
            </a:r>
          </a:p>
          <a:p>
            <a:pPr marL="804672" lvl="1" indent="-347472">
              <a:lnSpc>
                <a:spcPct val="100000"/>
              </a:lnSpc>
              <a:spcBef>
                <a:spcPts val="0"/>
              </a:spcBef>
              <a:spcAft>
                <a:spcPts val="600"/>
              </a:spcAft>
              <a:buFont typeface="Arial" panose="020B0604020202020204" pitchFamily="34" charset="0"/>
              <a:buChar char="•"/>
            </a:pPr>
            <a:r>
              <a:rPr lang="en-US" sz="2800" dirty="0"/>
              <a:t>Food Services will prepare, package and deliver meals to EEC site</a:t>
            </a:r>
          </a:p>
          <a:p>
            <a:pPr marL="804672" lvl="1" indent="-347472">
              <a:lnSpc>
                <a:spcPct val="100000"/>
              </a:lnSpc>
              <a:spcBef>
                <a:spcPts val="0"/>
              </a:spcBef>
              <a:spcAft>
                <a:spcPts val="1000"/>
              </a:spcAft>
              <a:buFont typeface="Arial" panose="020B0604020202020204" pitchFamily="34" charset="0"/>
              <a:buChar char="•"/>
            </a:pPr>
            <a:r>
              <a:rPr lang="en-US" sz="2800" dirty="0"/>
              <a:t>Food Services will complete the header portion of the EEC SNP After School Snack Meal Record</a:t>
            </a:r>
          </a:p>
          <a:p>
            <a:pPr marL="804672" lvl="1" indent="-347472">
              <a:lnSpc>
                <a:spcPct val="100000"/>
              </a:lnSpc>
              <a:spcBef>
                <a:spcPts val="0"/>
              </a:spcBef>
              <a:spcAft>
                <a:spcPts val="1000"/>
              </a:spcAft>
              <a:buFont typeface="Arial" panose="020B0604020202020204" pitchFamily="34" charset="0"/>
              <a:buChar char="•"/>
            </a:pPr>
            <a:r>
              <a:rPr lang="en-US" sz="2800" dirty="0"/>
              <a:t>Food Services will provide thermometer for milk temperature check</a:t>
            </a:r>
          </a:p>
        </p:txBody>
      </p:sp>
    </p:spTree>
    <p:extLst>
      <p:ext uri="{BB962C8B-B14F-4D97-AF65-F5344CB8AC3E}">
        <p14:creationId xmlns:p14="http://schemas.microsoft.com/office/powerpoint/2010/main" val="10713944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DFB04372-02AB-D1AC-FF8D-70C5883E18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2F1090-CEA3-A61E-6E4E-421834B6D304}"/>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FSD Snack Preparation</a:t>
            </a:r>
          </a:p>
        </p:txBody>
      </p:sp>
      <p:grpSp>
        <p:nvGrpSpPr>
          <p:cNvPr id="4" name="Group 3">
            <a:extLst>
              <a:ext uri="{FF2B5EF4-FFF2-40B4-BE49-F238E27FC236}">
                <a16:creationId xmlns:a16="http://schemas.microsoft.com/office/drawing/2014/main" id="{88FFB2C0-7221-3BF6-5134-0CC93BBC0E64}"/>
              </a:ext>
            </a:extLst>
          </p:cNvPr>
          <p:cNvGrpSpPr/>
          <p:nvPr/>
        </p:nvGrpSpPr>
        <p:grpSpPr>
          <a:xfrm>
            <a:off x="7843387" y="4980444"/>
            <a:ext cx="1073451" cy="1348184"/>
            <a:chOff x="6700058" y="0"/>
            <a:chExt cx="4686026" cy="5885343"/>
          </a:xfrm>
        </p:grpSpPr>
        <p:grpSp>
          <p:nvGrpSpPr>
            <p:cNvPr id="5" name="Group 4">
              <a:extLst>
                <a:ext uri="{FF2B5EF4-FFF2-40B4-BE49-F238E27FC236}">
                  <a16:creationId xmlns:a16="http://schemas.microsoft.com/office/drawing/2014/main" id="{42B0B04C-1D03-335A-4D80-036D028A9E30}"/>
                </a:ext>
              </a:extLst>
            </p:cNvPr>
            <p:cNvGrpSpPr/>
            <p:nvPr/>
          </p:nvGrpSpPr>
          <p:grpSpPr>
            <a:xfrm>
              <a:off x="6700058" y="0"/>
              <a:ext cx="4686026" cy="5885343"/>
              <a:chOff x="6700058" y="0"/>
              <a:chExt cx="4686026" cy="5885343"/>
            </a:xfrm>
          </p:grpSpPr>
          <p:sp>
            <p:nvSpPr>
              <p:cNvPr id="7" name="Rectangle 3">
                <a:extLst>
                  <a:ext uri="{FF2B5EF4-FFF2-40B4-BE49-F238E27FC236}">
                    <a16:creationId xmlns:a16="http://schemas.microsoft.com/office/drawing/2014/main" id="{530DF9A1-52EB-644C-AF50-DCC5B8ACA38F}"/>
                  </a:ext>
                </a:extLst>
              </p:cNvPr>
              <p:cNvSpPr/>
              <p:nvPr/>
            </p:nvSpPr>
            <p:spPr>
              <a:xfrm>
                <a:off x="6761207" y="149629"/>
                <a:ext cx="4527477" cy="5594465"/>
              </a:xfrm>
              <a:custGeom>
                <a:avLst/>
                <a:gdLst>
                  <a:gd name="connsiteX0" fmla="*/ 0 w 4372494"/>
                  <a:gd name="connsiteY0" fmla="*/ 0 h 4181302"/>
                  <a:gd name="connsiteX1" fmla="*/ 4372494 w 4372494"/>
                  <a:gd name="connsiteY1" fmla="*/ 0 h 4181302"/>
                  <a:gd name="connsiteX2" fmla="*/ 4372494 w 4372494"/>
                  <a:gd name="connsiteY2" fmla="*/ 4181302 h 4181302"/>
                  <a:gd name="connsiteX3" fmla="*/ 0 w 4372494"/>
                  <a:gd name="connsiteY3" fmla="*/ 4181302 h 4181302"/>
                  <a:gd name="connsiteX4" fmla="*/ 0 w 4372494"/>
                  <a:gd name="connsiteY4" fmla="*/ 0 h 4181302"/>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438996"/>
                  <a:gd name="connsiteY0" fmla="*/ 0 h 4846320"/>
                  <a:gd name="connsiteX1" fmla="*/ 4438996 w 4438996"/>
                  <a:gd name="connsiteY1" fmla="*/ 16626 h 4846320"/>
                  <a:gd name="connsiteX2" fmla="*/ 4438996 w 4438996"/>
                  <a:gd name="connsiteY2" fmla="*/ 4197928 h 4846320"/>
                  <a:gd name="connsiteX3" fmla="*/ 606829 w 4438996"/>
                  <a:gd name="connsiteY3" fmla="*/ 4846320 h 4846320"/>
                  <a:gd name="connsiteX4" fmla="*/ 0 w 4438996"/>
                  <a:gd name="connsiteY4" fmla="*/ 0 h 4846320"/>
                  <a:gd name="connsiteX0" fmla="*/ 0 w 4438996"/>
                  <a:gd name="connsiteY0" fmla="*/ 0 h 4846320"/>
                  <a:gd name="connsiteX1" fmla="*/ 4438996 w 4438996"/>
                  <a:gd name="connsiteY1" fmla="*/ 16626 h 4846320"/>
                  <a:gd name="connsiteX2" fmla="*/ 4438996 w 4438996"/>
                  <a:gd name="connsiteY2" fmla="*/ 4197928 h 4846320"/>
                  <a:gd name="connsiteX3" fmla="*/ 606829 w 4438996"/>
                  <a:gd name="connsiteY3" fmla="*/ 4846320 h 4846320"/>
                  <a:gd name="connsiteX4" fmla="*/ 0 w 4438996"/>
                  <a:gd name="connsiteY4" fmla="*/ 0 h 4846320"/>
                  <a:gd name="connsiteX0" fmla="*/ 30292 w 4469288"/>
                  <a:gd name="connsiteY0" fmla="*/ 27841 h 4874161"/>
                  <a:gd name="connsiteX1" fmla="*/ 4469288 w 4469288"/>
                  <a:gd name="connsiteY1" fmla="*/ 44467 h 4874161"/>
                  <a:gd name="connsiteX2" fmla="*/ 4469288 w 4469288"/>
                  <a:gd name="connsiteY2" fmla="*/ 4225769 h 4874161"/>
                  <a:gd name="connsiteX3" fmla="*/ 637121 w 4469288"/>
                  <a:gd name="connsiteY3" fmla="*/ 4874161 h 4874161"/>
                  <a:gd name="connsiteX4" fmla="*/ 30292 w 4469288"/>
                  <a:gd name="connsiteY4" fmla="*/ 27841 h 4874161"/>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7477" h="5594465">
                    <a:moveTo>
                      <a:pt x="30292" y="748145"/>
                    </a:moveTo>
                    <a:cubicBezTo>
                      <a:pt x="1232866" y="498763"/>
                      <a:pt x="1446227" y="665017"/>
                      <a:pt x="3638015" y="0"/>
                    </a:cubicBezTo>
                    <a:cubicBezTo>
                      <a:pt x="3881856" y="2604654"/>
                      <a:pt x="4258699" y="4552603"/>
                      <a:pt x="4527477" y="4929447"/>
                    </a:cubicBezTo>
                    <a:cubicBezTo>
                      <a:pt x="3250088" y="5145578"/>
                      <a:pt x="1548751" y="5120639"/>
                      <a:pt x="637121" y="5594465"/>
                    </a:cubicBezTo>
                    <a:cubicBezTo>
                      <a:pt x="781208" y="1291244"/>
                      <a:pt x="-180298" y="554181"/>
                      <a:pt x="30292" y="748145"/>
                    </a:cubicBezTo>
                    <a:close/>
                  </a:path>
                </a:pathLst>
              </a:cu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488AF4D7-9AB1-CF28-77AA-DDE2A113B088}"/>
                  </a:ext>
                </a:extLst>
              </p:cNvPr>
              <p:cNvSpPr/>
              <p:nvPr/>
            </p:nvSpPr>
            <p:spPr>
              <a:xfrm>
                <a:off x="6700058" y="0"/>
                <a:ext cx="3740727" cy="1248070"/>
              </a:xfrm>
              <a:custGeom>
                <a:avLst/>
                <a:gdLst>
                  <a:gd name="connsiteX0" fmla="*/ 0 w 3541222"/>
                  <a:gd name="connsiteY0" fmla="*/ 0 h 648392"/>
                  <a:gd name="connsiteX1" fmla="*/ 3541222 w 3541222"/>
                  <a:gd name="connsiteY1" fmla="*/ 0 h 648392"/>
                  <a:gd name="connsiteX2" fmla="*/ 3541222 w 3541222"/>
                  <a:gd name="connsiteY2" fmla="*/ 648392 h 648392"/>
                  <a:gd name="connsiteX3" fmla="*/ 0 w 3541222"/>
                  <a:gd name="connsiteY3" fmla="*/ 648392 h 648392"/>
                  <a:gd name="connsiteX4" fmla="*/ 0 w 3541222"/>
                  <a:gd name="connsiteY4" fmla="*/ 0 h 648392"/>
                  <a:gd name="connsiteX0" fmla="*/ 0 w 3640975"/>
                  <a:gd name="connsiteY0" fmla="*/ 731520 h 1379912"/>
                  <a:gd name="connsiteX1" fmla="*/ 3640975 w 3640975"/>
                  <a:gd name="connsiteY1" fmla="*/ 0 h 1379912"/>
                  <a:gd name="connsiteX2" fmla="*/ 3541222 w 3640975"/>
                  <a:gd name="connsiteY2" fmla="*/ 1379912 h 1379912"/>
                  <a:gd name="connsiteX3" fmla="*/ 0 w 3640975"/>
                  <a:gd name="connsiteY3" fmla="*/ 1379912 h 1379912"/>
                  <a:gd name="connsiteX4" fmla="*/ 0 w 3640975"/>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2116 h 1380508"/>
                  <a:gd name="connsiteX1" fmla="*/ 1950531 w 3707477"/>
                  <a:gd name="connsiteY1" fmla="*/ 441171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161 h 1380553"/>
                  <a:gd name="connsiteX1" fmla="*/ 1950531 w 3707477"/>
                  <a:gd name="connsiteY1" fmla="*/ 549281 h 1380553"/>
                  <a:gd name="connsiteX2" fmla="*/ 3640975 w 3707477"/>
                  <a:gd name="connsiteY2" fmla="*/ 641 h 1380553"/>
                  <a:gd name="connsiteX3" fmla="*/ 3707477 w 3707477"/>
                  <a:gd name="connsiteY3" fmla="*/ 624095 h 1380553"/>
                  <a:gd name="connsiteX4" fmla="*/ 0 w 3707477"/>
                  <a:gd name="connsiteY4" fmla="*/ 1380553 h 1380553"/>
                  <a:gd name="connsiteX5" fmla="*/ 0 w 3707477"/>
                  <a:gd name="connsiteY5" fmla="*/ 732161 h 1380553"/>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116 h 1380508"/>
                  <a:gd name="connsiteX1" fmla="*/ 1692836 w 3707477"/>
                  <a:gd name="connsiteY1" fmla="*/ 515985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9799 h 1398191"/>
                  <a:gd name="connsiteX1" fmla="*/ 1692836 w 3707477"/>
                  <a:gd name="connsiteY1" fmla="*/ 533668 h 1398191"/>
                  <a:gd name="connsiteX2" fmla="*/ 2831681 w 3707477"/>
                  <a:gd name="connsiteY2" fmla="*/ 267659 h 1398191"/>
                  <a:gd name="connsiteX3" fmla="*/ 3640975 w 3707477"/>
                  <a:gd name="connsiteY3" fmla="*/ 18279 h 1398191"/>
                  <a:gd name="connsiteX4" fmla="*/ 3707477 w 3707477"/>
                  <a:gd name="connsiteY4" fmla="*/ 641733 h 1398191"/>
                  <a:gd name="connsiteX5" fmla="*/ 0 w 3707477"/>
                  <a:gd name="connsiteY5" fmla="*/ 1398191 h 1398191"/>
                  <a:gd name="connsiteX6" fmla="*/ 0 w 3707477"/>
                  <a:gd name="connsiteY6" fmla="*/ 749799 h 1398191"/>
                  <a:gd name="connsiteX0" fmla="*/ 0 w 3707477"/>
                  <a:gd name="connsiteY0" fmla="*/ 749307 h 1397699"/>
                  <a:gd name="connsiteX1" fmla="*/ 1692836 w 3707477"/>
                  <a:gd name="connsiteY1" fmla="*/ 533176 h 1397699"/>
                  <a:gd name="connsiteX2" fmla="*/ 2831681 w 3707477"/>
                  <a:gd name="connsiteY2" fmla="*/ 267167 h 1397699"/>
                  <a:gd name="connsiteX3" fmla="*/ 3640975 w 3707477"/>
                  <a:gd name="connsiteY3" fmla="*/ 17787 h 1397699"/>
                  <a:gd name="connsiteX4" fmla="*/ 3707477 w 3707477"/>
                  <a:gd name="connsiteY4" fmla="*/ 641241 h 1397699"/>
                  <a:gd name="connsiteX5" fmla="*/ 0 w 3707477"/>
                  <a:gd name="connsiteY5" fmla="*/ 1397699 h 1397699"/>
                  <a:gd name="connsiteX6" fmla="*/ 0 w 3707477"/>
                  <a:gd name="connsiteY6" fmla="*/ 749307 h 1397699"/>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123379"/>
                  <a:gd name="connsiteX1" fmla="*/ 1692836 w 3707477"/>
                  <a:gd name="connsiteY1" fmla="*/ 533176 h 1123379"/>
                  <a:gd name="connsiteX2" fmla="*/ 2831681 w 3707477"/>
                  <a:gd name="connsiteY2" fmla="*/ 267167 h 1123379"/>
                  <a:gd name="connsiteX3" fmla="*/ 3640975 w 3707477"/>
                  <a:gd name="connsiteY3" fmla="*/ 17787 h 1123379"/>
                  <a:gd name="connsiteX4" fmla="*/ 3707477 w 3707477"/>
                  <a:gd name="connsiteY4" fmla="*/ 641241 h 1123379"/>
                  <a:gd name="connsiteX5" fmla="*/ 290945 w 3707477"/>
                  <a:gd name="connsiteY5" fmla="*/ 1123379 h 1123379"/>
                  <a:gd name="connsiteX6" fmla="*/ 0 w 3707477"/>
                  <a:gd name="connsiteY6" fmla="*/ 749307 h 1123379"/>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640975"/>
                  <a:gd name="connsiteY0" fmla="*/ 749307 h 1248070"/>
                  <a:gd name="connsiteX1" fmla="*/ 1692836 w 3640975"/>
                  <a:gd name="connsiteY1" fmla="*/ 533176 h 1248070"/>
                  <a:gd name="connsiteX2" fmla="*/ 2831681 w 3640975"/>
                  <a:gd name="connsiteY2" fmla="*/ 267167 h 1248070"/>
                  <a:gd name="connsiteX3" fmla="*/ 3640975 w 3640975"/>
                  <a:gd name="connsiteY3" fmla="*/ 17787 h 1248070"/>
                  <a:gd name="connsiteX4" fmla="*/ 3258590 w 3640975"/>
                  <a:gd name="connsiteY4" fmla="*/ 458361 h 1248070"/>
                  <a:gd name="connsiteX5" fmla="*/ 199505 w 3640975"/>
                  <a:gd name="connsiteY5" fmla="*/ 1248070 h 1248070"/>
                  <a:gd name="connsiteX6" fmla="*/ 0 w 3640975"/>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0976" h="1248070">
                    <a:moveTo>
                      <a:pt x="0" y="749307"/>
                    </a:moveTo>
                    <a:cubicBezTo>
                      <a:pt x="1379420" y="556728"/>
                      <a:pt x="1335389" y="497154"/>
                      <a:pt x="1692836" y="533176"/>
                    </a:cubicBezTo>
                    <a:cubicBezTo>
                      <a:pt x="2167554" y="433423"/>
                      <a:pt x="1983289" y="269937"/>
                      <a:pt x="2831681" y="267167"/>
                    </a:cubicBezTo>
                    <a:cubicBezTo>
                      <a:pt x="3197935" y="156331"/>
                      <a:pt x="3497780" y="-63955"/>
                      <a:pt x="3640975" y="17787"/>
                    </a:cubicBezTo>
                    <a:cubicBezTo>
                      <a:pt x="3640975" y="217292"/>
                      <a:pt x="3640976" y="416798"/>
                      <a:pt x="3640976" y="616303"/>
                    </a:cubicBezTo>
                    <a:cubicBezTo>
                      <a:pt x="3228110" y="544259"/>
                      <a:pt x="1227513" y="754849"/>
                      <a:pt x="199505" y="1248070"/>
                    </a:cubicBezTo>
                    <a:cubicBezTo>
                      <a:pt x="135775" y="1020855"/>
                      <a:pt x="55418" y="968209"/>
                      <a:pt x="0" y="749307"/>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8B3B4B93-9CE1-13A8-F70A-5041B09BBAF0}"/>
                  </a:ext>
                </a:extLst>
              </p:cNvPr>
              <p:cNvSpPr/>
              <p:nvPr/>
            </p:nvSpPr>
            <p:spPr>
              <a:xfrm rot="10956511">
                <a:off x="7382925" y="3022446"/>
                <a:ext cx="4003159" cy="2862897"/>
              </a:xfrm>
              <a:custGeom>
                <a:avLst/>
                <a:gdLst>
                  <a:gd name="connsiteX0" fmla="*/ 0 w 3541222"/>
                  <a:gd name="connsiteY0" fmla="*/ 0 h 648392"/>
                  <a:gd name="connsiteX1" fmla="*/ 3541222 w 3541222"/>
                  <a:gd name="connsiteY1" fmla="*/ 0 h 648392"/>
                  <a:gd name="connsiteX2" fmla="*/ 3541222 w 3541222"/>
                  <a:gd name="connsiteY2" fmla="*/ 648392 h 648392"/>
                  <a:gd name="connsiteX3" fmla="*/ 0 w 3541222"/>
                  <a:gd name="connsiteY3" fmla="*/ 648392 h 648392"/>
                  <a:gd name="connsiteX4" fmla="*/ 0 w 3541222"/>
                  <a:gd name="connsiteY4" fmla="*/ 0 h 648392"/>
                  <a:gd name="connsiteX0" fmla="*/ 0 w 3640975"/>
                  <a:gd name="connsiteY0" fmla="*/ 731520 h 1379912"/>
                  <a:gd name="connsiteX1" fmla="*/ 3640975 w 3640975"/>
                  <a:gd name="connsiteY1" fmla="*/ 0 h 1379912"/>
                  <a:gd name="connsiteX2" fmla="*/ 3541222 w 3640975"/>
                  <a:gd name="connsiteY2" fmla="*/ 1379912 h 1379912"/>
                  <a:gd name="connsiteX3" fmla="*/ 0 w 3640975"/>
                  <a:gd name="connsiteY3" fmla="*/ 1379912 h 1379912"/>
                  <a:gd name="connsiteX4" fmla="*/ 0 w 3640975"/>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2116 h 1380508"/>
                  <a:gd name="connsiteX1" fmla="*/ 1950531 w 3707477"/>
                  <a:gd name="connsiteY1" fmla="*/ 441171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161 h 1380553"/>
                  <a:gd name="connsiteX1" fmla="*/ 1950531 w 3707477"/>
                  <a:gd name="connsiteY1" fmla="*/ 549281 h 1380553"/>
                  <a:gd name="connsiteX2" fmla="*/ 3640975 w 3707477"/>
                  <a:gd name="connsiteY2" fmla="*/ 641 h 1380553"/>
                  <a:gd name="connsiteX3" fmla="*/ 3707477 w 3707477"/>
                  <a:gd name="connsiteY3" fmla="*/ 624095 h 1380553"/>
                  <a:gd name="connsiteX4" fmla="*/ 0 w 3707477"/>
                  <a:gd name="connsiteY4" fmla="*/ 1380553 h 1380553"/>
                  <a:gd name="connsiteX5" fmla="*/ 0 w 3707477"/>
                  <a:gd name="connsiteY5" fmla="*/ 732161 h 1380553"/>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116 h 1380508"/>
                  <a:gd name="connsiteX1" fmla="*/ 1692836 w 3707477"/>
                  <a:gd name="connsiteY1" fmla="*/ 515985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9799 h 1398191"/>
                  <a:gd name="connsiteX1" fmla="*/ 1692836 w 3707477"/>
                  <a:gd name="connsiteY1" fmla="*/ 533668 h 1398191"/>
                  <a:gd name="connsiteX2" fmla="*/ 2831681 w 3707477"/>
                  <a:gd name="connsiteY2" fmla="*/ 267659 h 1398191"/>
                  <a:gd name="connsiteX3" fmla="*/ 3640975 w 3707477"/>
                  <a:gd name="connsiteY3" fmla="*/ 18279 h 1398191"/>
                  <a:gd name="connsiteX4" fmla="*/ 3707477 w 3707477"/>
                  <a:gd name="connsiteY4" fmla="*/ 641733 h 1398191"/>
                  <a:gd name="connsiteX5" fmla="*/ 0 w 3707477"/>
                  <a:gd name="connsiteY5" fmla="*/ 1398191 h 1398191"/>
                  <a:gd name="connsiteX6" fmla="*/ 0 w 3707477"/>
                  <a:gd name="connsiteY6" fmla="*/ 749799 h 1398191"/>
                  <a:gd name="connsiteX0" fmla="*/ 0 w 3707477"/>
                  <a:gd name="connsiteY0" fmla="*/ 749307 h 1397699"/>
                  <a:gd name="connsiteX1" fmla="*/ 1692836 w 3707477"/>
                  <a:gd name="connsiteY1" fmla="*/ 533176 h 1397699"/>
                  <a:gd name="connsiteX2" fmla="*/ 2831681 w 3707477"/>
                  <a:gd name="connsiteY2" fmla="*/ 267167 h 1397699"/>
                  <a:gd name="connsiteX3" fmla="*/ 3640975 w 3707477"/>
                  <a:gd name="connsiteY3" fmla="*/ 17787 h 1397699"/>
                  <a:gd name="connsiteX4" fmla="*/ 3707477 w 3707477"/>
                  <a:gd name="connsiteY4" fmla="*/ 641241 h 1397699"/>
                  <a:gd name="connsiteX5" fmla="*/ 0 w 3707477"/>
                  <a:gd name="connsiteY5" fmla="*/ 1397699 h 1397699"/>
                  <a:gd name="connsiteX6" fmla="*/ 0 w 3707477"/>
                  <a:gd name="connsiteY6" fmla="*/ 749307 h 1397699"/>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123379"/>
                  <a:gd name="connsiteX1" fmla="*/ 1692836 w 3707477"/>
                  <a:gd name="connsiteY1" fmla="*/ 533176 h 1123379"/>
                  <a:gd name="connsiteX2" fmla="*/ 2831681 w 3707477"/>
                  <a:gd name="connsiteY2" fmla="*/ 267167 h 1123379"/>
                  <a:gd name="connsiteX3" fmla="*/ 3640975 w 3707477"/>
                  <a:gd name="connsiteY3" fmla="*/ 17787 h 1123379"/>
                  <a:gd name="connsiteX4" fmla="*/ 3707477 w 3707477"/>
                  <a:gd name="connsiteY4" fmla="*/ 641241 h 1123379"/>
                  <a:gd name="connsiteX5" fmla="*/ 290945 w 3707477"/>
                  <a:gd name="connsiteY5" fmla="*/ 1123379 h 1123379"/>
                  <a:gd name="connsiteX6" fmla="*/ 0 w 3707477"/>
                  <a:gd name="connsiteY6" fmla="*/ 749307 h 1123379"/>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640975"/>
                  <a:gd name="connsiteY0" fmla="*/ 749307 h 1248070"/>
                  <a:gd name="connsiteX1" fmla="*/ 1692836 w 3640975"/>
                  <a:gd name="connsiteY1" fmla="*/ 533176 h 1248070"/>
                  <a:gd name="connsiteX2" fmla="*/ 2831681 w 3640975"/>
                  <a:gd name="connsiteY2" fmla="*/ 267167 h 1248070"/>
                  <a:gd name="connsiteX3" fmla="*/ 3640975 w 3640975"/>
                  <a:gd name="connsiteY3" fmla="*/ 17787 h 1248070"/>
                  <a:gd name="connsiteX4" fmla="*/ 3258590 w 3640975"/>
                  <a:gd name="connsiteY4" fmla="*/ 458361 h 1248070"/>
                  <a:gd name="connsiteX5" fmla="*/ 199505 w 3640975"/>
                  <a:gd name="connsiteY5" fmla="*/ 1248070 h 1248070"/>
                  <a:gd name="connsiteX6" fmla="*/ 0 w 3640975"/>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91545"/>
                  <a:gd name="connsiteY0" fmla="*/ 749307 h 1626256"/>
                  <a:gd name="connsiteX1" fmla="*/ 1692836 w 3691545"/>
                  <a:gd name="connsiteY1" fmla="*/ 533176 h 1626256"/>
                  <a:gd name="connsiteX2" fmla="*/ 2831681 w 3691545"/>
                  <a:gd name="connsiteY2" fmla="*/ 267167 h 1626256"/>
                  <a:gd name="connsiteX3" fmla="*/ 3640975 w 3691545"/>
                  <a:gd name="connsiteY3" fmla="*/ 17787 h 1626256"/>
                  <a:gd name="connsiteX4" fmla="*/ 3691545 w 3691545"/>
                  <a:gd name="connsiteY4" fmla="*/ 1626256 h 1626256"/>
                  <a:gd name="connsiteX5" fmla="*/ 199505 w 3691545"/>
                  <a:gd name="connsiteY5" fmla="*/ 1248070 h 1626256"/>
                  <a:gd name="connsiteX6" fmla="*/ 0 w 3691545"/>
                  <a:gd name="connsiteY6" fmla="*/ 749307 h 162625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1545" h="2831846">
                    <a:moveTo>
                      <a:pt x="0" y="749307"/>
                    </a:moveTo>
                    <a:cubicBezTo>
                      <a:pt x="1379420" y="556728"/>
                      <a:pt x="1335389" y="497154"/>
                      <a:pt x="1692836" y="533176"/>
                    </a:cubicBezTo>
                    <a:cubicBezTo>
                      <a:pt x="2167554" y="433423"/>
                      <a:pt x="1983289" y="269937"/>
                      <a:pt x="2831681" y="267167"/>
                    </a:cubicBezTo>
                    <a:cubicBezTo>
                      <a:pt x="3197935" y="156331"/>
                      <a:pt x="3497780" y="-63955"/>
                      <a:pt x="3640975" y="17787"/>
                    </a:cubicBezTo>
                    <a:cubicBezTo>
                      <a:pt x="3640975" y="217292"/>
                      <a:pt x="3691545" y="1426751"/>
                      <a:pt x="3691545" y="1626256"/>
                    </a:cubicBezTo>
                    <a:cubicBezTo>
                      <a:pt x="3278679" y="1554212"/>
                      <a:pt x="1594176" y="2160910"/>
                      <a:pt x="635106" y="2831846"/>
                    </a:cubicBezTo>
                    <a:cubicBezTo>
                      <a:pt x="236023" y="1032417"/>
                      <a:pt x="55418" y="968209"/>
                      <a:pt x="0" y="749307"/>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11B9202A-295E-E31D-DAC6-049DCEB4F043}"/>
                  </a:ext>
                </a:extLst>
              </p:cNvPr>
              <p:cNvGrpSpPr/>
              <p:nvPr/>
            </p:nvGrpSpPr>
            <p:grpSpPr>
              <a:xfrm rot="19700539">
                <a:off x="7266326" y="1688300"/>
                <a:ext cx="3348149" cy="1902907"/>
                <a:chOff x="2776469" y="1751418"/>
                <a:chExt cx="4009057" cy="2278531"/>
              </a:xfrm>
            </p:grpSpPr>
            <p:sp>
              <p:nvSpPr>
                <p:cNvPr id="30" name="Freeform: Shape 29">
                  <a:extLst>
                    <a:ext uri="{FF2B5EF4-FFF2-40B4-BE49-F238E27FC236}">
                      <a16:creationId xmlns:a16="http://schemas.microsoft.com/office/drawing/2014/main" id="{C35E9639-9CBB-10C2-7526-08B1F9D738A1}"/>
                    </a:ext>
                  </a:extLst>
                </p:cNvPr>
                <p:cNvSpPr/>
                <p:nvPr/>
              </p:nvSpPr>
              <p:spPr>
                <a:xfrm rot="1917395">
                  <a:off x="4808183" y="1911679"/>
                  <a:ext cx="1977343" cy="1273664"/>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249"/>
                    <a:gd name="connsiteX1" fmla="*/ 3350744 w 3350744"/>
                    <a:gd name="connsiteY1" fmla="*/ 1139265 h 2278249"/>
                    <a:gd name="connsiteX2" fmla="*/ 3342094 w 3350744"/>
                    <a:gd name="connsiteY2" fmla="*/ 1255748 h 2278249"/>
                    <a:gd name="connsiteX3" fmla="*/ 3326143 w 3350744"/>
                    <a:gd name="connsiteY3" fmla="*/ 1326821 h 2278249"/>
                    <a:gd name="connsiteX4" fmla="*/ 3323206 w 3350744"/>
                    <a:gd name="connsiteY4" fmla="*/ 1287268 h 2278249"/>
                    <a:gd name="connsiteX5" fmla="*/ 1978014 w 3350744"/>
                    <a:gd name="connsiteY5" fmla="*/ 461793 h 2278249"/>
                    <a:gd name="connsiteX6" fmla="*/ 625841 w 3350744"/>
                    <a:gd name="connsiteY6" fmla="*/ 1381280 h 2278249"/>
                    <a:gd name="connsiteX7" fmla="*/ 1575919 w 3350744"/>
                    <a:gd name="connsiteY7" fmla="*/ 2259429 h 2278249"/>
                    <a:gd name="connsiteX8" fmla="*/ 1683558 w 3350744"/>
                    <a:gd name="connsiteY8" fmla="*/ 2278249 h 2278249"/>
                    <a:gd name="connsiteX9" fmla="*/ 0 w 3350744"/>
                    <a:gd name="connsiteY9" fmla="*/ 1139265 h 2278249"/>
                    <a:gd name="connsiteX10" fmla="*/ 1675372 w 3350744"/>
                    <a:gd name="connsiteY10" fmla="*/ 0 h 2278249"/>
                    <a:gd name="connsiteX11" fmla="*/ 2860039 w 3350744"/>
                    <a:gd name="connsiteY11" fmla="*/ 333683 h 2278249"/>
                    <a:gd name="connsiteX0" fmla="*/ 2860039 w 3350744"/>
                    <a:gd name="connsiteY0" fmla="*/ 333683 h 2259429"/>
                    <a:gd name="connsiteX1" fmla="*/ 3350744 w 3350744"/>
                    <a:gd name="connsiteY1" fmla="*/ 1139265 h 2259429"/>
                    <a:gd name="connsiteX2" fmla="*/ 3342094 w 3350744"/>
                    <a:gd name="connsiteY2" fmla="*/ 1255748 h 2259429"/>
                    <a:gd name="connsiteX3" fmla="*/ 3326143 w 3350744"/>
                    <a:gd name="connsiteY3" fmla="*/ 1326821 h 2259429"/>
                    <a:gd name="connsiteX4" fmla="*/ 3323206 w 3350744"/>
                    <a:gd name="connsiteY4" fmla="*/ 1287268 h 2259429"/>
                    <a:gd name="connsiteX5" fmla="*/ 1978014 w 3350744"/>
                    <a:gd name="connsiteY5" fmla="*/ 461793 h 2259429"/>
                    <a:gd name="connsiteX6" fmla="*/ 625841 w 3350744"/>
                    <a:gd name="connsiteY6" fmla="*/ 1381280 h 2259429"/>
                    <a:gd name="connsiteX7" fmla="*/ 1575919 w 3350744"/>
                    <a:gd name="connsiteY7" fmla="*/ 2259429 h 2259429"/>
                    <a:gd name="connsiteX8" fmla="*/ 0 w 3350744"/>
                    <a:gd name="connsiteY8" fmla="*/ 1139265 h 2259429"/>
                    <a:gd name="connsiteX9" fmla="*/ 1675372 w 3350744"/>
                    <a:gd name="connsiteY9" fmla="*/ 0 h 2259429"/>
                    <a:gd name="connsiteX10" fmla="*/ 2860039 w 3350744"/>
                    <a:gd name="connsiteY10" fmla="*/ 333683 h 2259429"/>
                    <a:gd name="connsiteX0" fmla="*/ 2897807 w 3388512"/>
                    <a:gd name="connsiteY0" fmla="*/ 333683 h 1423493"/>
                    <a:gd name="connsiteX1" fmla="*/ 3388512 w 3388512"/>
                    <a:gd name="connsiteY1" fmla="*/ 1139265 h 1423493"/>
                    <a:gd name="connsiteX2" fmla="*/ 3379862 w 3388512"/>
                    <a:gd name="connsiteY2" fmla="*/ 1255748 h 1423493"/>
                    <a:gd name="connsiteX3" fmla="*/ 3363911 w 3388512"/>
                    <a:gd name="connsiteY3" fmla="*/ 1326821 h 1423493"/>
                    <a:gd name="connsiteX4" fmla="*/ 3360974 w 3388512"/>
                    <a:gd name="connsiteY4" fmla="*/ 1287268 h 1423493"/>
                    <a:gd name="connsiteX5" fmla="*/ 2015782 w 3388512"/>
                    <a:gd name="connsiteY5" fmla="*/ 461793 h 1423493"/>
                    <a:gd name="connsiteX6" fmla="*/ 663609 w 3388512"/>
                    <a:gd name="connsiteY6" fmla="*/ 1381280 h 1423493"/>
                    <a:gd name="connsiteX7" fmla="*/ 37768 w 3388512"/>
                    <a:gd name="connsiteY7" fmla="*/ 1139265 h 1423493"/>
                    <a:gd name="connsiteX8" fmla="*/ 1713140 w 3388512"/>
                    <a:gd name="connsiteY8" fmla="*/ 0 h 1423493"/>
                    <a:gd name="connsiteX9" fmla="*/ 2897807 w 3388512"/>
                    <a:gd name="connsiteY9" fmla="*/ 333683 h 1423493"/>
                    <a:gd name="connsiteX0" fmla="*/ 2860039 w 3350744"/>
                    <a:gd name="connsiteY0" fmla="*/ 333683 h 1326821"/>
                    <a:gd name="connsiteX1" fmla="*/ 3350744 w 3350744"/>
                    <a:gd name="connsiteY1" fmla="*/ 1139265 h 1326821"/>
                    <a:gd name="connsiteX2" fmla="*/ 3342094 w 3350744"/>
                    <a:gd name="connsiteY2" fmla="*/ 1255748 h 1326821"/>
                    <a:gd name="connsiteX3" fmla="*/ 3326143 w 3350744"/>
                    <a:gd name="connsiteY3" fmla="*/ 1326821 h 1326821"/>
                    <a:gd name="connsiteX4" fmla="*/ 3323206 w 3350744"/>
                    <a:gd name="connsiteY4" fmla="*/ 1287268 h 1326821"/>
                    <a:gd name="connsiteX5" fmla="*/ 1978014 w 3350744"/>
                    <a:gd name="connsiteY5" fmla="*/ 461793 h 1326821"/>
                    <a:gd name="connsiteX6" fmla="*/ 0 w 3350744"/>
                    <a:gd name="connsiteY6" fmla="*/ 1139265 h 1326821"/>
                    <a:gd name="connsiteX7" fmla="*/ 1675372 w 3350744"/>
                    <a:gd name="connsiteY7" fmla="*/ 0 h 1326821"/>
                    <a:gd name="connsiteX8" fmla="*/ 2860039 w 3350744"/>
                    <a:gd name="connsiteY8" fmla="*/ 333683 h 1326821"/>
                    <a:gd name="connsiteX0" fmla="*/ 1238018 w 1728723"/>
                    <a:gd name="connsiteY0" fmla="*/ 335720 h 1328858"/>
                    <a:gd name="connsiteX1" fmla="*/ 1728723 w 1728723"/>
                    <a:gd name="connsiteY1" fmla="*/ 1141302 h 1328858"/>
                    <a:gd name="connsiteX2" fmla="*/ 1720073 w 1728723"/>
                    <a:gd name="connsiteY2" fmla="*/ 1257785 h 1328858"/>
                    <a:gd name="connsiteX3" fmla="*/ 1704122 w 1728723"/>
                    <a:gd name="connsiteY3" fmla="*/ 1328858 h 1328858"/>
                    <a:gd name="connsiteX4" fmla="*/ 1701185 w 1728723"/>
                    <a:gd name="connsiteY4" fmla="*/ 1289305 h 1328858"/>
                    <a:gd name="connsiteX5" fmla="*/ 355993 w 1728723"/>
                    <a:gd name="connsiteY5" fmla="*/ 463830 h 1328858"/>
                    <a:gd name="connsiteX6" fmla="*/ 53351 w 1728723"/>
                    <a:gd name="connsiteY6" fmla="*/ 2037 h 1328858"/>
                    <a:gd name="connsiteX7" fmla="*/ 1238018 w 1728723"/>
                    <a:gd name="connsiteY7" fmla="*/ 335720 h 1328858"/>
                    <a:gd name="connsiteX0" fmla="*/ 1203411 w 1694116"/>
                    <a:gd name="connsiteY0" fmla="*/ 335720 h 1328858"/>
                    <a:gd name="connsiteX1" fmla="*/ 1694116 w 1694116"/>
                    <a:gd name="connsiteY1" fmla="*/ 1141302 h 1328858"/>
                    <a:gd name="connsiteX2" fmla="*/ 1685466 w 1694116"/>
                    <a:gd name="connsiteY2" fmla="*/ 1257785 h 1328858"/>
                    <a:gd name="connsiteX3" fmla="*/ 1669515 w 1694116"/>
                    <a:gd name="connsiteY3" fmla="*/ 1328858 h 1328858"/>
                    <a:gd name="connsiteX4" fmla="*/ 1666578 w 1694116"/>
                    <a:gd name="connsiteY4" fmla="*/ 1289305 h 1328858"/>
                    <a:gd name="connsiteX5" fmla="*/ 903859 w 1694116"/>
                    <a:gd name="connsiteY5" fmla="*/ 423793 h 1328858"/>
                    <a:gd name="connsiteX6" fmla="*/ 18744 w 1694116"/>
                    <a:gd name="connsiteY6" fmla="*/ 2037 h 1328858"/>
                    <a:gd name="connsiteX7" fmla="*/ 1203411 w 1694116"/>
                    <a:gd name="connsiteY7" fmla="*/ 335720 h 1328858"/>
                    <a:gd name="connsiteX0" fmla="*/ 1485885 w 1976590"/>
                    <a:gd name="connsiteY0" fmla="*/ 171342 h 1164480"/>
                    <a:gd name="connsiteX1" fmla="*/ 1976590 w 1976590"/>
                    <a:gd name="connsiteY1" fmla="*/ 976924 h 1164480"/>
                    <a:gd name="connsiteX2" fmla="*/ 1967940 w 1976590"/>
                    <a:gd name="connsiteY2" fmla="*/ 1093407 h 1164480"/>
                    <a:gd name="connsiteX3" fmla="*/ 1951989 w 1976590"/>
                    <a:gd name="connsiteY3" fmla="*/ 1164480 h 1164480"/>
                    <a:gd name="connsiteX4" fmla="*/ 1949052 w 1976590"/>
                    <a:gd name="connsiteY4" fmla="*/ 1124927 h 1164480"/>
                    <a:gd name="connsiteX5" fmla="*/ 1186333 w 1976590"/>
                    <a:gd name="connsiteY5" fmla="*/ 259415 h 1164480"/>
                    <a:gd name="connsiteX6" fmla="*/ 14701 w 1976590"/>
                    <a:gd name="connsiteY6" fmla="*/ 6595 h 1164480"/>
                    <a:gd name="connsiteX7" fmla="*/ 1485885 w 1976590"/>
                    <a:gd name="connsiteY7" fmla="*/ 171342 h 1164480"/>
                    <a:gd name="connsiteX0" fmla="*/ 1485885 w 1976590"/>
                    <a:gd name="connsiteY0" fmla="*/ 171342 h 1164480"/>
                    <a:gd name="connsiteX1" fmla="*/ 1976590 w 1976590"/>
                    <a:gd name="connsiteY1" fmla="*/ 976924 h 1164480"/>
                    <a:gd name="connsiteX2" fmla="*/ 1967940 w 1976590"/>
                    <a:gd name="connsiteY2" fmla="*/ 1093407 h 1164480"/>
                    <a:gd name="connsiteX3" fmla="*/ 1951989 w 1976590"/>
                    <a:gd name="connsiteY3" fmla="*/ 1164480 h 1164480"/>
                    <a:gd name="connsiteX4" fmla="*/ 1949052 w 1976590"/>
                    <a:gd name="connsiteY4" fmla="*/ 1124927 h 1164480"/>
                    <a:gd name="connsiteX5" fmla="*/ 1186333 w 1976590"/>
                    <a:gd name="connsiteY5" fmla="*/ 259415 h 1164480"/>
                    <a:gd name="connsiteX6" fmla="*/ 14701 w 1976590"/>
                    <a:gd name="connsiteY6" fmla="*/ 6595 h 1164480"/>
                    <a:gd name="connsiteX7" fmla="*/ 1485885 w 1976590"/>
                    <a:gd name="connsiteY7" fmla="*/ 171342 h 1164480"/>
                    <a:gd name="connsiteX0" fmla="*/ 1485885 w 2012947"/>
                    <a:gd name="connsiteY0" fmla="*/ 269699 h 1262837"/>
                    <a:gd name="connsiteX1" fmla="*/ 1976590 w 2012947"/>
                    <a:gd name="connsiteY1" fmla="*/ 1075281 h 1262837"/>
                    <a:gd name="connsiteX2" fmla="*/ 1967940 w 2012947"/>
                    <a:gd name="connsiteY2" fmla="*/ 1191764 h 1262837"/>
                    <a:gd name="connsiteX3" fmla="*/ 1951989 w 2012947"/>
                    <a:gd name="connsiteY3" fmla="*/ 1262837 h 1262837"/>
                    <a:gd name="connsiteX4" fmla="*/ 1949052 w 2012947"/>
                    <a:gd name="connsiteY4" fmla="*/ 1223284 h 1262837"/>
                    <a:gd name="connsiteX5" fmla="*/ 1186333 w 2012947"/>
                    <a:gd name="connsiteY5" fmla="*/ 357772 h 1262837"/>
                    <a:gd name="connsiteX6" fmla="*/ 14701 w 2012947"/>
                    <a:gd name="connsiteY6" fmla="*/ 104952 h 1262837"/>
                    <a:gd name="connsiteX7" fmla="*/ 1485885 w 2012947"/>
                    <a:gd name="connsiteY7" fmla="*/ 269699 h 1262837"/>
                    <a:gd name="connsiteX0" fmla="*/ 1485885 w 2002265"/>
                    <a:gd name="connsiteY0" fmla="*/ 269699 h 1262837"/>
                    <a:gd name="connsiteX1" fmla="*/ 1976590 w 2002265"/>
                    <a:gd name="connsiteY1" fmla="*/ 1075281 h 1262837"/>
                    <a:gd name="connsiteX2" fmla="*/ 1967940 w 2002265"/>
                    <a:gd name="connsiteY2" fmla="*/ 1191764 h 1262837"/>
                    <a:gd name="connsiteX3" fmla="*/ 1951989 w 2002265"/>
                    <a:gd name="connsiteY3" fmla="*/ 1262837 h 1262837"/>
                    <a:gd name="connsiteX4" fmla="*/ 1949052 w 2002265"/>
                    <a:gd name="connsiteY4" fmla="*/ 1223284 h 1262837"/>
                    <a:gd name="connsiteX5" fmla="*/ 1186333 w 2002265"/>
                    <a:gd name="connsiteY5" fmla="*/ 357772 h 1262837"/>
                    <a:gd name="connsiteX6" fmla="*/ 14701 w 2002265"/>
                    <a:gd name="connsiteY6" fmla="*/ 104952 h 1262837"/>
                    <a:gd name="connsiteX7" fmla="*/ 1485885 w 2002265"/>
                    <a:gd name="connsiteY7" fmla="*/ 269699 h 1262837"/>
                    <a:gd name="connsiteX0" fmla="*/ 1485885 w 1977343"/>
                    <a:gd name="connsiteY0" fmla="*/ 280526 h 1273664"/>
                    <a:gd name="connsiteX1" fmla="*/ 1976590 w 1977343"/>
                    <a:gd name="connsiteY1" fmla="*/ 1086108 h 1273664"/>
                    <a:gd name="connsiteX2" fmla="*/ 1967940 w 1977343"/>
                    <a:gd name="connsiteY2" fmla="*/ 1202591 h 1273664"/>
                    <a:gd name="connsiteX3" fmla="*/ 1951989 w 1977343"/>
                    <a:gd name="connsiteY3" fmla="*/ 1273664 h 1273664"/>
                    <a:gd name="connsiteX4" fmla="*/ 1949052 w 1977343"/>
                    <a:gd name="connsiteY4" fmla="*/ 1234111 h 1273664"/>
                    <a:gd name="connsiteX5" fmla="*/ 1186333 w 1977343"/>
                    <a:gd name="connsiteY5" fmla="*/ 368599 h 1273664"/>
                    <a:gd name="connsiteX6" fmla="*/ 14701 w 1977343"/>
                    <a:gd name="connsiteY6" fmla="*/ 115779 h 1273664"/>
                    <a:gd name="connsiteX7" fmla="*/ 1485885 w 1977343"/>
                    <a:gd name="connsiteY7" fmla="*/ 280526 h 127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7343" h="1273664">
                      <a:moveTo>
                        <a:pt x="1485885" y="280526"/>
                      </a:moveTo>
                      <a:cubicBezTo>
                        <a:pt x="1934178" y="778068"/>
                        <a:pt x="1951939" y="747695"/>
                        <a:pt x="1976590" y="1086108"/>
                      </a:cubicBezTo>
                      <a:cubicBezTo>
                        <a:pt x="1979447" y="1125329"/>
                        <a:pt x="1973660" y="1164293"/>
                        <a:pt x="1967940" y="1202591"/>
                      </a:cubicBezTo>
                      <a:lnTo>
                        <a:pt x="1951989" y="1273664"/>
                      </a:lnTo>
                      <a:lnTo>
                        <a:pt x="1949052" y="1234111"/>
                      </a:lnTo>
                      <a:cubicBezTo>
                        <a:pt x="1879807" y="770453"/>
                        <a:pt x="1508725" y="554988"/>
                        <a:pt x="1186333" y="368599"/>
                      </a:cubicBezTo>
                      <a:cubicBezTo>
                        <a:pt x="863941" y="182210"/>
                        <a:pt x="-132303" y="137131"/>
                        <a:pt x="14701" y="115779"/>
                      </a:cubicBezTo>
                      <a:cubicBezTo>
                        <a:pt x="161705" y="94427"/>
                        <a:pt x="1037592" y="-217016"/>
                        <a:pt x="1485885" y="280526"/>
                      </a:cubicBezTo>
                      <a:close/>
                    </a:path>
                  </a:pathLst>
                </a:custGeom>
                <a:solidFill>
                  <a:srgbClr val="C5A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6AE2BFFB-2819-AF65-EBF3-03655FCE5C33}"/>
                    </a:ext>
                  </a:extLst>
                </p:cNvPr>
                <p:cNvSpPr/>
                <p:nvPr/>
              </p:nvSpPr>
              <p:spPr>
                <a:xfrm rot="19655778">
                  <a:off x="2776469" y="1751418"/>
                  <a:ext cx="3350744" cy="2278530"/>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0744" h="2278530">
                      <a:moveTo>
                        <a:pt x="2860039" y="333683"/>
                      </a:moveTo>
                      <a:cubicBezTo>
                        <a:pt x="3163222" y="539849"/>
                        <a:pt x="3350744" y="824665"/>
                        <a:pt x="3350744" y="1139265"/>
                      </a:cubicBezTo>
                      <a:cubicBezTo>
                        <a:pt x="3350744" y="1178590"/>
                        <a:pt x="3347814" y="1217450"/>
                        <a:pt x="3342094" y="1255748"/>
                      </a:cubicBezTo>
                      <a:lnTo>
                        <a:pt x="3326143" y="1326821"/>
                      </a:lnTo>
                      <a:lnTo>
                        <a:pt x="3323206" y="1287268"/>
                      </a:lnTo>
                      <a:cubicBezTo>
                        <a:pt x="3253961" y="823610"/>
                        <a:pt x="2678125" y="461793"/>
                        <a:pt x="1978014" y="461793"/>
                      </a:cubicBezTo>
                      <a:cubicBezTo>
                        <a:pt x="1231229" y="461793"/>
                        <a:pt x="625841" y="873461"/>
                        <a:pt x="625841" y="1381280"/>
                      </a:cubicBezTo>
                      <a:cubicBezTo>
                        <a:pt x="625841" y="1793883"/>
                        <a:pt x="1025492" y="2143011"/>
                        <a:pt x="1575919" y="2259429"/>
                      </a:cubicBezTo>
                      <a:lnTo>
                        <a:pt x="1683558" y="2278249"/>
                      </a:lnTo>
                      <a:lnTo>
                        <a:pt x="1675372" y="2278530"/>
                      </a:lnTo>
                      <a:cubicBezTo>
                        <a:pt x="750090" y="2278530"/>
                        <a:pt x="0" y="1768464"/>
                        <a:pt x="0" y="1139265"/>
                      </a:cubicBezTo>
                      <a:cubicBezTo>
                        <a:pt x="0" y="510066"/>
                        <a:pt x="750090" y="0"/>
                        <a:pt x="1675372" y="0"/>
                      </a:cubicBezTo>
                      <a:cubicBezTo>
                        <a:pt x="2138013" y="0"/>
                        <a:pt x="2556856" y="127516"/>
                        <a:pt x="2860039" y="333683"/>
                      </a:cubicBezTo>
                      <a:close/>
                    </a:path>
                  </a:pathLst>
                </a:custGeom>
                <a:solidFill>
                  <a:srgbClr val="C5A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FECC9973-C7B1-80DA-8F7B-2012518D6BD6}"/>
                    </a:ext>
                  </a:extLst>
                </p:cNvPr>
                <p:cNvSpPr/>
                <p:nvPr/>
              </p:nvSpPr>
              <p:spPr>
                <a:xfrm rot="20485363">
                  <a:off x="3010020" y="1751419"/>
                  <a:ext cx="3350744" cy="2278530"/>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673424 w 3350744"/>
                    <a:gd name="connsiteY5" fmla="*/ 324342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657535 w 3350744"/>
                    <a:gd name="connsiteY5" fmla="*/ 371619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0744" h="2278530">
                      <a:moveTo>
                        <a:pt x="2860039" y="333683"/>
                      </a:moveTo>
                      <a:cubicBezTo>
                        <a:pt x="3163222" y="539849"/>
                        <a:pt x="3350744" y="824665"/>
                        <a:pt x="3350744" y="1139265"/>
                      </a:cubicBezTo>
                      <a:cubicBezTo>
                        <a:pt x="3350744" y="1178590"/>
                        <a:pt x="3347814" y="1217450"/>
                        <a:pt x="3342094" y="1255748"/>
                      </a:cubicBezTo>
                      <a:lnTo>
                        <a:pt x="3326143" y="1326821"/>
                      </a:lnTo>
                      <a:lnTo>
                        <a:pt x="3323206" y="1287268"/>
                      </a:lnTo>
                      <a:cubicBezTo>
                        <a:pt x="3253961" y="823610"/>
                        <a:pt x="2357646" y="371619"/>
                        <a:pt x="1657535" y="371619"/>
                      </a:cubicBezTo>
                      <a:cubicBezTo>
                        <a:pt x="910750" y="371619"/>
                        <a:pt x="639444" y="1066645"/>
                        <a:pt x="625841" y="1381280"/>
                      </a:cubicBezTo>
                      <a:cubicBezTo>
                        <a:pt x="612238" y="1695915"/>
                        <a:pt x="1025492" y="2143011"/>
                        <a:pt x="1575919" y="2259429"/>
                      </a:cubicBezTo>
                      <a:lnTo>
                        <a:pt x="1683558" y="2278249"/>
                      </a:lnTo>
                      <a:lnTo>
                        <a:pt x="1675372" y="2278530"/>
                      </a:lnTo>
                      <a:cubicBezTo>
                        <a:pt x="750090" y="2278530"/>
                        <a:pt x="0" y="1768464"/>
                        <a:pt x="0" y="1139265"/>
                      </a:cubicBezTo>
                      <a:cubicBezTo>
                        <a:pt x="0" y="510066"/>
                        <a:pt x="750090" y="0"/>
                        <a:pt x="1675372" y="0"/>
                      </a:cubicBezTo>
                      <a:cubicBezTo>
                        <a:pt x="2138013" y="0"/>
                        <a:pt x="2556856" y="127516"/>
                        <a:pt x="2860039" y="333683"/>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E30B6081-8358-3270-33D7-11FEC2E4D74D}"/>
                  </a:ext>
                </a:extLst>
              </p:cNvPr>
              <p:cNvGrpSpPr/>
              <p:nvPr/>
            </p:nvGrpSpPr>
            <p:grpSpPr>
              <a:xfrm>
                <a:off x="9070432" y="2784029"/>
                <a:ext cx="1103598" cy="1149178"/>
                <a:chOff x="3432705" y="1293832"/>
                <a:chExt cx="1364526" cy="1420882"/>
              </a:xfrm>
            </p:grpSpPr>
            <p:sp>
              <p:nvSpPr>
                <p:cNvPr id="25" name="Oval 12">
                  <a:extLst>
                    <a:ext uri="{FF2B5EF4-FFF2-40B4-BE49-F238E27FC236}">
                      <a16:creationId xmlns:a16="http://schemas.microsoft.com/office/drawing/2014/main" id="{E60CFA81-0D45-9C67-E150-6FC5C7CAA8ED}"/>
                    </a:ext>
                  </a:extLst>
                </p:cNvPr>
                <p:cNvSpPr/>
                <p:nvPr/>
              </p:nvSpPr>
              <p:spPr>
                <a:xfrm>
                  <a:off x="3432705" y="1392330"/>
                  <a:ext cx="1364526" cy="1322384"/>
                </a:xfrm>
                <a:custGeom>
                  <a:avLst/>
                  <a:gdLst>
                    <a:gd name="connsiteX0" fmla="*/ 0 w 1050131"/>
                    <a:gd name="connsiteY0" fmla="*/ 519254 h 1038507"/>
                    <a:gd name="connsiteX1" fmla="*/ 525066 w 1050131"/>
                    <a:gd name="connsiteY1" fmla="*/ 0 h 1038507"/>
                    <a:gd name="connsiteX2" fmla="*/ 1050132 w 1050131"/>
                    <a:gd name="connsiteY2" fmla="*/ 519254 h 1038507"/>
                    <a:gd name="connsiteX3" fmla="*/ 525066 w 1050131"/>
                    <a:gd name="connsiteY3" fmla="*/ 1038508 h 1038507"/>
                    <a:gd name="connsiteX4" fmla="*/ 0 w 1050131"/>
                    <a:gd name="connsiteY4" fmla="*/ 519254 h 1038507"/>
                    <a:gd name="connsiteX0" fmla="*/ 659 w 1050791"/>
                    <a:gd name="connsiteY0" fmla="*/ 502585 h 1021839"/>
                    <a:gd name="connsiteX1" fmla="*/ 449525 w 1050791"/>
                    <a:gd name="connsiteY1" fmla="*/ 0 h 1021839"/>
                    <a:gd name="connsiteX2" fmla="*/ 1050791 w 1050791"/>
                    <a:gd name="connsiteY2" fmla="*/ 502585 h 1021839"/>
                    <a:gd name="connsiteX3" fmla="*/ 525725 w 1050791"/>
                    <a:gd name="connsiteY3" fmla="*/ 1021839 h 1021839"/>
                    <a:gd name="connsiteX4" fmla="*/ 659 w 1050791"/>
                    <a:gd name="connsiteY4" fmla="*/ 502585 h 1021839"/>
                    <a:gd name="connsiteX0" fmla="*/ 1105 w 1051237"/>
                    <a:gd name="connsiteY0" fmla="*/ 471629 h 990883"/>
                    <a:gd name="connsiteX1" fmla="*/ 430921 w 1051237"/>
                    <a:gd name="connsiteY1" fmla="*/ 0 h 990883"/>
                    <a:gd name="connsiteX2" fmla="*/ 1051237 w 1051237"/>
                    <a:gd name="connsiteY2" fmla="*/ 471629 h 990883"/>
                    <a:gd name="connsiteX3" fmla="*/ 526171 w 1051237"/>
                    <a:gd name="connsiteY3" fmla="*/ 990883 h 990883"/>
                    <a:gd name="connsiteX4" fmla="*/ 1105 w 1051237"/>
                    <a:gd name="connsiteY4" fmla="*/ 471629 h 990883"/>
                    <a:gd name="connsiteX0" fmla="*/ 1498 w 1051630"/>
                    <a:gd name="connsiteY0" fmla="*/ 483085 h 1002339"/>
                    <a:gd name="connsiteX1" fmla="*/ 431314 w 1051630"/>
                    <a:gd name="connsiteY1" fmla="*/ 11456 h 1002339"/>
                    <a:gd name="connsiteX2" fmla="*/ 1051630 w 1051630"/>
                    <a:gd name="connsiteY2" fmla="*/ 483085 h 1002339"/>
                    <a:gd name="connsiteX3" fmla="*/ 526564 w 1051630"/>
                    <a:gd name="connsiteY3" fmla="*/ 1002339 h 1002339"/>
                    <a:gd name="connsiteX4" fmla="*/ 1498 w 1051630"/>
                    <a:gd name="connsiteY4" fmla="*/ 483085 h 1002339"/>
                    <a:gd name="connsiteX0" fmla="*/ 1662 w 1051794"/>
                    <a:gd name="connsiteY0" fmla="*/ 483085 h 1052680"/>
                    <a:gd name="connsiteX1" fmla="*/ 431478 w 1051794"/>
                    <a:gd name="connsiteY1" fmla="*/ 11456 h 1052680"/>
                    <a:gd name="connsiteX2" fmla="*/ 1051794 w 1051794"/>
                    <a:gd name="connsiteY2" fmla="*/ 483085 h 1052680"/>
                    <a:gd name="connsiteX3" fmla="*/ 526728 w 1051794"/>
                    <a:gd name="connsiteY3" fmla="*/ 1002339 h 1052680"/>
                    <a:gd name="connsiteX4" fmla="*/ 292175 w 1051794"/>
                    <a:gd name="connsiteY4" fmla="*/ 973763 h 1052680"/>
                    <a:gd name="connsiteX5" fmla="*/ 1662 w 1051794"/>
                    <a:gd name="connsiteY5" fmla="*/ 483085 h 1052680"/>
                    <a:gd name="connsiteX0" fmla="*/ 1662 w 1051794"/>
                    <a:gd name="connsiteY0" fmla="*/ 483085 h 1011350"/>
                    <a:gd name="connsiteX1" fmla="*/ 431478 w 1051794"/>
                    <a:gd name="connsiteY1" fmla="*/ 11456 h 1011350"/>
                    <a:gd name="connsiteX2" fmla="*/ 1051794 w 1051794"/>
                    <a:gd name="connsiteY2" fmla="*/ 483085 h 1011350"/>
                    <a:gd name="connsiteX3" fmla="*/ 526728 w 1051794"/>
                    <a:gd name="connsiteY3" fmla="*/ 1002339 h 1011350"/>
                    <a:gd name="connsiteX4" fmla="*/ 292175 w 1051794"/>
                    <a:gd name="connsiteY4" fmla="*/ 973763 h 1011350"/>
                    <a:gd name="connsiteX5" fmla="*/ 1662 w 1051794"/>
                    <a:gd name="connsiteY5" fmla="*/ 483085 h 1011350"/>
                    <a:gd name="connsiteX0" fmla="*/ 1662 w 1051794"/>
                    <a:gd name="connsiteY0" fmla="*/ 483085 h 1016337"/>
                    <a:gd name="connsiteX1" fmla="*/ 431478 w 1051794"/>
                    <a:gd name="connsiteY1" fmla="*/ 11456 h 1016337"/>
                    <a:gd name="connsiteX2" fmla="*/ 1051794 w 1051794"/>
                    <a:gd name="connsiteY2" fmla="*/ 483085 h 1016337"/>
                    <a:gd name="connsiteX3" fmla="*/ 526728 w 1051794"/>
                    <a:gd name="connsiteY3" fmla="*/ 1002339 h 1016337"/>
                    <a:gd name="connsiteX4" fmla="*/ 292175 w 1051794"/>
                    <a:gd name="connsiteY4" fmla="*/ 973763 h 1016337"/>
                    <a:gd name="connsiteX5" fmla="*/ 1662 w 1051794"/>
                    <a:gd name="connsiteY5" fmla="*/ 483085 h 1016337"/>
                    <a:gd name="connsiteX0" fmla="*/ 42176 w 1092308"/>
                    <a:gd name="connsiteY0" fmla="*/ 483085 h 1306567"/>
                    <a:gd name="connsiteX1" fmla="*/ 471992 w 1092308"/>
                    <a:gd name="connsiteY1" fmla="*/ 11456 h 1306567"/>
                    <a:gd name="connsiteX2" fmla="*/ 1092308 w 1092308"/>
                    <a:gd name="connsiteY2" fmla="*/ 483085 h 1306567"/>
                    <a:gd name="connsiteX3" fmla="*/ 567242 w 1092308"/>
                    <a:gd name="connsiteY3" fmla="*/ 1002339 h 1306567"/>
                    <a:gd name="connsiteX4" fmla="*/ 75514 w 1092308"/>
                    <a:gd name="connsiteY4" fmla="*/ 1288088 h 1306567"/>
                    <a:gd name="connsiteX5" fmla="*/ 42176 w 1092308"/>
                    <a:gd name="connsiteY5" fmla="*/ 483085 h 1306567"/>
                    <a:gd name="connsiteX0" fmla="*/ 314440 w 1364572"/>
                    <a:gd name="connsiteY0" fmla="*/ 483085 h 1300229"/>
                    <a:gd name="connsiteX1" fmla="*/ 744256 w 1364572"/>
                    <a:gd name="connsiteY1" fmla="*/ 11456 h 1300229"/>
                    <a:gd name="connsiteX2" fmla="*/ 1364572 w 1364572"/>
                    <a:gd name="connsiteY2" fmla="*/ 483085 h 1300229"/>
                    <a:gd name="connsiteX3" fmla="*/ 839506 w 1364572"/>
                    <a:gd name="connsiteY3" fmla="*/ 1002339 h 1300229"/>
                    <a:gd name="connsiteX4" fmla="*/ 347778 w 1364572"/>
                    <a:gd name="connsiteY4" fmla="*/ 1288088 h 1300229"/>
                    <a:gd name="connsiteX5" fmla="*/ 115 w 1364572"/>
                    <a:gd name="connsiteY5" fmla="*/ 483224 h 1300229"/>
                    <a:gd name="connsiteX6" fmla="*/ 314440 w 1364572"/>
                    <a:gd name="connsiteY6" fmla="*/ 483085 h 1300229"/>
                    <a:gd name="connsiteX0" fmla="*/ 314421 w 1364553"/>
                    <a:gd name="connsiteY0" fmla="*/ 483085 h 1300229"/>
                    <a:gd name="connsiteX1" fmla="*/ 744237 w 1364553"/>
                    <a:gd name="connsiteY1" fmla="*/ 11456 h 1300229"/>
                    <a:gd name="connsiteX2" fmla="*/ 1364553 w 1364553"/>
                    <a:gd name="connsiteY2" fmla="*/ 483085 h 1300229"/>
                    <a:gd name="connsiteX3" fmla="*/ 839487 w 1364553"/>
                    <a:gd name="connsiteY3" fmla="*/ 1002339 h 1300229"/>
                    <a:gd name="connsiteX4" fmla="*/ 347759 w 1364553"/>
                    <a:gd name="connsiteY4" fmla="*/ 1288088 h 1300229"/>
                    <a:gd name="connsiteX5" fmla="*/ 96 w 1364553"/>
                    <a:gd name="connsiteY5" fmla="*/ 483224 h 1300229"/>
                    <a:gd name="connsiteX6" fmla="*/ 314421 w 1364553"/>
                    <a:gd name="connsiteY6" fmla="*/ 483085 h 1300229"/>
                    <a:gd name="connsiteX0" fmla="*/ 314394 w 1364526"/>
                    <a:gd name="connsiteY0" fmla="*/ 483085 h 1300229"/>
                    <a:gd name="connsiteX1" fmla="*/ 744210 w 1364526"/>
                    <a:gd name="connsiteY1" fmla="*/ 11456 h 1300229"/>
                    <a:gd name="connsiteX2" fmla="*/ 1364526 w 1364526"/>
                    <a:gd name="connsiteY2" fmla="*/ 483085 h 1300229"/>
                    <a:gd name="connsiteX3" fmla="*/ 839460 w 1364526"/>
                    <a:gd name="connsiteY3" fmla="*/ 1002339 h 1300229"/>
                    <a:gd name="connsiteX4" fmla="*/ 347732 w 1364526"/>
                    <a:gd name="connsiteY4" fmla="*/ 1288088 h 1300229"/>
                    <a:gd name="connsiteX5" fmla="*/ 69 w 1364526"/>
                    <a:gd name="connsiteY5" fmla="*/ 483224 h 1300229"/>
                    <a:gd name="connsiteX6" fmla="*/ 314394 w 1364526"/>
                    <a:gd name="connsiteY6" fmla="*/ 483085 h 1300229"/>
                    <a:gd name="connsiteX0" fmla="*/ 314394 w 1364526"/>
                    <a:gd name="connsiteY0" fmla="*/ 483085 h 1296185"/>
                    <a:gd name="connsiteX1" fmla="*/ 744210 w 1364526"/>
                    <a:gd name="connsiteY1" fmla="*/ 11456 h 1296185"/>
                    <a:gd name="connsiteX2" fmla="*/ 1364526 w 1364526"/>
                    <a:gd name="connsiteY2" fmla="*/ 483085 h 1296185"/>
                    <a:gd name="connsiteX3" fmla="*/ 839460 w 1364526"/>
                    <a:gd name="connsiteY3" fmla="*/ 1002339 h 1296185"/>
                    <a:gd name="connsiteX4" fmla="*/ 347732 w 1364526"/>
                    <a:gd name="connsiteY4" fmla="*/ 1288088 h 1296185"/>
                    <a:gd name="connsiteX5" fmla="*/ 69 w 1364526"/>
                    <a:gd name="connsiteY5" fmla="*/ 483224 h 1296185"/>
                    <a:gd name="connsiteX6" fmla="*/ 314394 w 1364526"/>
                    <a:gd name="connsiteY6" fmla="*/ 483085 h 1296185"/>
                    <a:gd name="connsiteX0" fmla="*/ 314394 w 1364526"/>
                    <a:gd name="connsiteY0" fmla="*/ 483085 h 1349614"/>
                    <a:gd name="connsiteX1" fmla="*/ 744210 w 1364526"/>
                    <a:gd name="connsiteY1" fmla="*/ 11456 h 1349614"/>
                    <a:gd name="connsiteX2" fmla="*/ 1364526 w 1364526"/>
                    <a:gd name="connsiteY2" fmla="*/ 483085 h 1349614"/>
                    <a:gd name="connsiteX3" fmla="*/ 839460 w 1364526"/>
                    <a:gd name="connsiteY3" fmla="*/ 1002339 h 1349614"/>
                    <a:gd name="connsiteX4" fmla="*/ 500131 w 1364526"/>
                    <a:gd name="connsiteY4" fmla="*/ 1269037 h 1349614"/>
                    <a:gd name="connsiteX5" fmla="*/ 347732 w 1364526"/>
                    <a:gd name="connsiteY5" fmla="*/ 1288088 h 1349614"/>
                    <a:gd name="connsiteX6" fmla="*/ 69 w 1364526"/>
                    <a:gd name="connsiteY6" fmla="*/ 483224 h 1349614"/>
                    <a:gd name="connsiteX7" fmla="*/ 314394 w 1364526"/>
                    <a:gd name="connsiteY7" fmla="*/ 483085 h 134961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4526" h="1322384">
                      <a:moveTo>
                        <a:pt x="314394" y="483085"/>
                      </a:moveTo>
                      <a:cubicBezTo>
                        <a:pt x="300304" y="430650"/>
                        <a:pt x="406599" y="80512"/>
                        <a:pt x="744210" y="11456"/>
                      </a:cubicBezTo>
                      <a:cubicBezTo>
                        <a:pt x="1081821" y="-57600"/>
                        <a:pt x="1364526" y="196309"/>
                        <a:pt x="1364526" y="483085"/>
                      </a:cubicBezTo>
                      <a:cubicBezTo>
                        <a:pt x="1364526" y="769861"/>
                        <a:pt x="1062108" y="1011840"/>
                        <a:pt x="839460" y="1002339"/>
                      </a:cubicBezTo>
                      <a:cubicBezTo>
                        <a:pt x="616812" y="992838"/>
                        <a:pt x="572561" y="795168"/>
                        <a:pt x="500131" y="1269037"/>
                      </a:cubicBezTo>
                      <a:cubicBezTo>
                        <a:pt x="418176" y="1316662"/>
                        <a:pt x="379879" y="1351191"/>
                        <a:pt x="347732" y="1288088"/>
                      </a:cubicBezTo>
                      <a:cubicBezTo>
                        <a:pt x="272723" y="1163072"/>
                        <a:pt x="5625" y="617391"/>
                        <a:pt x="69" y="483224"/>
                      </a:cubicBezTo>
                      <a:cubicBezTo>
                        <a:pt x="-5487" y="349057"/>
                        <a:pt x="328484" y="535520"/>
                        <a:pt x="314394" y="483085"/>
                      </a:cubicBezTo>
                      <a:close/>
                    </a:path>
                  </a:pathLst>
                </a:custGeom>
                <a:solidFill>
                  <a:srgbClr val="E99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Freeform: Shape 25">
                  <a:extLst>
                    <a:ext uri="{FF2B5EF4-FFF2-40B4-BE49-F238E27FC236}">
                      <a16:creationId xmlns:a16="http://schemas.microsoft.com/office/drawing/2014/main" id="{9F733307-6C05-F874-712F-3AB4A1E4373F}"/>
                    </a:ext>
                  </a:extLst>
                </p:cNvPr>
                <p:cNvSpPr/>
                <p:nvPr/>
              </p:nvSpPr>
              <p:spPr>
                <a:xfrm rot="417020">
                  <a:off x="3702796" y="1293832"/>
                  <a:ext cx="771813" cy="626117"/>
                </a:xfrm>
                <a:custGeom>
                  <a:avLst/>
                  <a:gdLst>
                    <a:gd name="connsiteX0" fmla="*/ 595314 w 771813"/>
                    <a:gd name="connsiteY0" fmla="*/ 696 h 626117"/>
                    <a:gd name="connsiteX1" fmla="*/ 764815 w 771813"/>
                    <a:gd name="connsiteY1" fmla="*/ 74515 h 626117"/>
                    <a:gd name="connsiteX2" fmla="*/ 600076 w 771813"/>
                    <a:gd name="connsiteY2" fmla="*/ 131665 h 626117"/>
                    <a:gd name="connsiteX3" fmla="*/ 482727 w 771813"/>
                    <a:gd name="connsiteY3" fmla="*/ 118773 h 626117"/>
                    <a:gd name="connsiteX4" fmla="*/ 469427 w 771813"/>
                    <a:gd name="connsiteY4" fmla="*/ 115509 h 626117"/>
                    <a:gd name="connsiteX5" fmla="*/ 468340 w 771813"/>
                    <a:gd name="connsiteY5" fmla="*/ 137527 h 626117"/>
                    <a:gd name="connsiteX6" fmla="*/ 348441 w 771813"/>
                    <a:gd name="connsiteY6" fmla="*/ 339589 h 626117"/>
                    <a:gd name="connsiteX7" fmla="*/ 105205 w 771813"/>
                    <a:gd name="connsiteY7" fmla="*/ 410270 h 626117"/>
                    <a:gd name="connsiteX8" fmla="*/ 693 w 771813"/>
                    <a:gd name="connsiteY8" fmla="*/ 554459 h 626117"/>
                    <a:gd name="connsiteX9" fmla="*/ 206130 w 771813"/>
                    <a:gd name="connsiteY9" fmla="*/ 136538 h 626117"/>
                    <a:gd name="connsiteX10" fmla="*/ 441923 w 771813"/>
                    <a:gd name="connsiteY10" fmla="*/ 64256 h 626117"/>
                    <a:gd name="connsiteX11" fmla="*/ 452198 w 771813"/>
                    <a:gd name="connsiteY11" fmla="*/ 73384 h 626117"/>
                    <a:gd name="connsiteX12" fmla="*/ 455346 w 771813"/>
                    <a:gd name="connsiteY12" fmla="*/ 54777 h 626117"/>
                    <a:gd name="connsiteX13" fmla="*/ 595314 w 771813"/>
                    <a:gd name="connsiteY13" fmla="*/ 696 h 626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1813" h="626117">
                      <a:moveTo>
                        <a:pt x="595314" y="696"/>
                      </a:moveTo>
                      <a:cubicBezTo>
                        <a:pt x="728412" y="-6448"/>
                        <a:pt x="764815" y="42952"/>
                        <a:pt x="764815" y="74515"/>
                      </a:cubicBezTo>
                      <a:cubicBezTo>
                        <a:pt x="764815" y="106078"/>
                        <a:pt x="823661" y="148334"/>
                        <a:pt x="600076" y="131665"/>
                      </a:cubicBezTo>
                      <a:cubicBezTo>
                        <a:pt x="544180" y="127498"/>
                        <a:pt x="507027" y="123207"/>
                        <a:pt x="482727" y="118773"/>
                      </a:cubicBezTo>
                      <a:lnTo>
                        <a:pt x="469427" y="115509"/>
                      </a:lnTo>
                      <a:lnTo>
                        <a:pt x="468340" y="137527"/>
                      </a:lnTo>
                      <a:cubicBezTo>
                        <a:pt x="456104" y="205226"/>
                        <a:pt x="392917" y="298457"/>
                        <a:pt x="348441" y="339589"/>
                      </a:cubicBezTo>
                      <a:cubicBezTo>
                        <a:pt x="289140" y="394433"/>
                        <a:pt x="163163" y="374459"/>
                        <a:pt x="105205" y="410270"/>
                      </a:cubicBezTo>
                      <a:cubicBezTo>
                        <a:pt x="35342" y="553237"/>
                        <a:pt x="12448" y="726288"/>
                        <a:pt x="693" y="554459"/>
                      </a:cubicBezTo>
                      <a:cubicBezTo>
                        <a:pt x="-11061" y="382630"/>
                        <a:pt x="129411" y="215412"/>
                        <a:pt x="206130" y="136538"/>
                      </a:cubicBezTo>
                      <a:cubicBezTo>
                        <a:pt x="273259" y="67523"/>
                        <a:pt x="387968" y="33997"/>
                        <a:pt x="441923" y="64256"/>
                      </a:cubicBezTo>
                      <a:lnTo>
                        <a:pt x="452198" y="73384"/>
                      </a:lnTo>
                      <a:lnTo>
                        <a:pt x="455346" y="54777"/>
                      </a:lnTo>
                      <a:cubicBezTo>
                        <a:pt x="464345" y="32620"/>
                        <a:pt x="495491" y="6054"/>
                        <a:pt x="595314" y="69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Moon 15">
                  <a:extLst>
                    <a:ext uri="{FF2B5EF4-FFF2-40B4-BE49-F238E27FC236}">
                      <a16:creationId xmlns:a16="http://schemas.microsoft.com/office/drawing/2014/main" id="{0F516EC0-0D35-8A0C-076F-CFD5A2291F07}"/>
                    </a:ext>
                  </a:extLst>
                </p:cNvPr>
                <p:cNvSpPr/>
                <p:nvPr/>
              </p:nvSpPr>
              <p:spPr>
                <a:xfrm rot="15551338">
                  <a:off x="4327270" y="1757741"/>
                  <a:ext cx="223959" cy="686131"/>
                </a:xfrm>
                <a:custGeom>
                  <a:avLst/>
                  <a:gdLst>
                    <a:gd name="connsiteX0" fmla="*/ 119841 w 119841"/>
                    <a:gd name="connsiteY0" fmla="*/ 572355 h 572355"/>
                    <a:gd name="connsiteX1" fmla="*/ 0 w 119841"/>
                    <a:gd name="connsiteY1" fmla="*/ 286177 h 572355"/>
                    <a:gd name="connsiteX2" fmla="*/ 119841 w 119841"/>
                    <a:gd name="connsiteY2" fmla="*/ -1 h 572355"/>
                    <a:gd name="connsiteX3" fmla="*/ 59921 w 119841"/>
                    <a:gd name="connsiteY3" fmla="*/ 286176 h 572355"/>
                    <a:gd name="connsiteX4" fmla="*/ 119841 w 119841"/>
                    <a:gd name="connsiteY4" fmla="*/ 572353 h 572355"/>
                    <a:gd name="connsiteX5" fmla="*/ 119841 w 119841"/>
                    <a:gd name="connsiteY5" fmla="*/ 572355 h 572355"/>
                    <a:gd name="connsiteX0" fmla="*/ 122186 w 218814"/>
                    <a:gd name="connsiteY0" fmla="*/ 684815 h 684815"/>
                    <a:gd name="connsiteX1" fmla="*/ 2345 w 218814"/>
                    <a:gd name="connsiteY1" fmla="*/ 398637 h 684815"/>
                    <a:gd name="connsiteX2" fmla="*/ 218814 w 218814"/>
                    <a:gd name="connsiteY2" fmla="*/ 0 h 684815"/>
                    <a:gd name="connsiteX3" fmla="*/ 62266 w 218814"/>
                    <a:gd name="connsiteY3" fmla="*/ 398636 h 684815"/>
                    <a:gd name="connsiteX4" fmla="*/ 122186 w 218814"/>
                    <a:gd name="connsiteY4" fmla="*/ 684813 h 684815"/>
                    <a:gd name="connsiteX5" fmla="*/ 122186 w 218814"/>
                    <a:gd name="connsiteY5" fmla="*/ 684815 h 684815"/>
                    <a:gd name="connsiteX0" fmla="*/ 122186 w 218814"/>
                    <a:gd name="connsiteY0" fmla="*/ 684815 h 684815"/>
                    <a:gd name="connsiteX1" fmla="*/ 2345 w 218814"/>
                    <a:gd name="connsiteY1" fmla="*/ 398637 h 684815"/>
                    <a:gd name="connsiteX2" fmla="*/ 218814 w 218814"/>
                    <a:gd name="connsiteY2" fmla="*/ 0 h 684815"/>
                    <a:gd name="connsiteX3" fmla="*/ 50571 w 218814"/>
                    <a:gd name="connsiteY3" fmla="*/ 396402 h 684815"/>
                    <a:gd name="connsiteX4" fmla="*/ 122186 w 218814"/>
                    <a:gd name="connsiteY4" fmla="*/ 684813 h 684815"/>
                    <a:gd name="connsiteX5" fmla="*/ 122186 w 218814"/>
                    <a:gd name="connsiteY5" fmla="*/ 684815 h 684815"/>
                    <a:gd name="connsiteX0" fmla="*/ 83442 w 223959"/>
                    <a:gd name="connsiteY0" fmla="*/ 686131 h 686131"/>
                    <a:gd name="connsiteX1" fmla="*/ 7490 w 223959"/>
                    <a:gd name="connsiteY1" fmla="*/ 398637 h 686131"/>
                    <a:gd name="connsiteX2" fmla="*/ 223959 w 223959"/>
                    <a:gd name="connsiteY2" fmla="*/ 0 h 686131"/>
                    <a:gd name="connsiteX3" fmla="*/ 55716 w 223959"/>
                    <a:gd name="connsiteY3" fmla="*/ 396402 h 686131"/>
                    <a:gd name="connsiteX4" fmla="*/ 127331 w 223959"/>
                    <a:gd name="connsiteY4" fmla="*/ 684813 h 686131"/>
                    <a:gd name="connsiteX5" fmla="*/ 83442 w 223959"/>
                    <a:gd name="connsiteY5" fmla="*/ 686131 h 68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59" h="686131">
                      <a:moveTo>
                        <a:pt x="83442" y="686131"/>
                      </a:moveTo>
                      <a:cubicBezTo>
                        <a:pt x="17256" y="686131"/>
                        <a:pt x="-15929" y="512992"/>
                        <a:pt x="7490" y="398637"/>
                      </a:cubicBezTo>
                      <a:cubicBezTo>
                        <a:pt x="30909" y="284282"/>
                        <a:pt x="157773" y="0"/>
                        <a:pt x="223959" y="0"/>
                      </a:cubicBezTo>
                      <a:cubicBezTo>
                        <a:pt x="186238" y="67557"/>
                        <a:pt x="55716" y="283807"/>
                        <a:pt x="55716" y="396402"/>
                      </a:cubicBezTo>
                      <a:cubicBezTo>
                        <a:pt x="55716" y="508997"/>
                        <a:pt x="89611" y="617256"/>
                        <a:pt x="127331" y="684813"/>
                      </a:cubicBezTo>
                      <a:lnTo>
                        <a:pt x="83442" y="68613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B34FA8C3-B038-E70A-5D5F-8A89CE523620}"/>
                    </a:ext>
                  </a:extLst>
                </p:cNvPr>
                <p:cNvSpPr/>
                <p:nvPr/>
              </p:nvSpPr>
              <p:spPr>
                <a:xfrm>
                  <a:off x="4143376" y="1615664"/>
                  <a:ext cx="119062" cy="158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5F0C38E2-D238-7A6B-915B-33DF565623CB}"/>
                    </a:ext>
                  </a:extLst>
                </p:cNvPr>
                <p:cNvSpPr/>
                <p:nvPr/>
              </p:nvSpPr>
              <p:spPr>
                <a:xfrm>
                  <a:off x="4170553" y="1681163"/>
                  <a:ext cx="91885" cy="930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Freeform: Shape 11">
                <a:extLst>
                  <a:ext uri="{FF2B5EF4-FFF2-40B4-BE49-F238E27FC236}">
                    <a16:creationId xmlns:a16="http://schemas.microsoft.com/office/drawing/2014/main" id="{230E0910-9552-814B-AE33-9CFF6C9DF3A5}"/>
                  </a:ext>
                </a:extLst>
              </p:cNvPr>
              <p:cNvSpPr/>
              <p:nvPr/>
            </p:nvSpPr>
            <p:spPr>
              <a:xfrm>
                <a:off x="7747679" y="4141117"/>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Shape 12">
                <a:extLst>
                  <a:ext uri="{FF2B5EF4-FFF2-40B4-BE49-F238E27FC236}">
                    <a16:creationId xmlns:a16="http://schemas.microsoft.com/office/drawing/2014/main" id="{558D8B4B-4E1E-B33C-B5E5-8C36C9881FD6}"/>
                  </a:ext>
                </a:extLst>
              </p:cNvPr>
              <p:cNvSpPr/>
              <p:nvPr/>
            </p:nvSpPr>
            <p:spPr>
              <a:xfrm>
                <a:off x="8360828" y="4129738"/>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F3A0BA3A-4F9D-8790-305E-24A59C775BE0}"/>
                  </a:ext>
                </a:extLst>
              </p:cNvPr>
              <p:cNvSpPr/>
              <p:nvPr/>
            </p:nvSpPr>
            <p:spPr>
              <a:xfrm>
                <a:off x="7970924" y="4531390"/>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5F72D358-4926-8FF6-9BB9-1543B3F6264C}"/>
                  </a:ext>
                </a:extLst>
              </p:cNvPr>
              <p:cNvSpPr/>
              <p:nvPr/>
            </p:nvSpPr>
            <p:spPr>
              <a:xfrm rot="20503490">
                <a:off x="8822763" y="4353192"/>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295BD9B4-3665-1905-9DDB-CB79A1DE2474}"/>
                  </a:ext>
                </a:extLst>
              </p:cNvPr>
              <p:cNvSpPr/>
              <p:nvPr/>
            </p:nvSpPr>
            <p:spPr>
              <a:xfrm>
                <a:off x="8662843" y="4870933"/>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69D0CA35-3387-88C2-24E0-77404A6AE76C}"/>
                  </a:ext>
                </a:extLst>
              </p:cNvPr>
              <p:cNvSpPr/>
              <p:nvPr/>
            </p:nvSpPr>
            <p:spPr>
              <a:xfrm>
                <a:off x="7459475" y="99374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8E6A50D6-0CD3-B761-5EFA-AC631105A3C3}"/>
                  </a:ext>
                </a:extLst>
              </p:cNvPr>
              <p:cNvSpPr/>
              <p:nvPr/>
            </p:nvSpPr>
            <p:spPr>
              <a:xfrm>
                <a:off x="8815352" y="57473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43B63928-075B-0BC0-C74D-C67A7B6E552B}"/>
                  </a:ext>
                </a:extLst>
              </p:cNvPr>
              <p:cNvSpPr/>
              <p:nvPr/>
            </p:nvSpPr>
            <p:spPr>
              <a:xfrm>
                <a:off x="9380463" y="698712"/>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5D177756-8FEA-0C76-0E1A-569E385D2F01}"/>
                  </a:ext>
                </a:extLst>
              </p:cNvPr>
              <p:cNvSpPr/>
              <p:nvPr/>
            </p:nvSpPr>
            <p:spPr>
              <a:xfrm>
                <a:off x="8092029" y="564091"/>
                <a:ext cx="510729" cy="549358"/>
              </a:xfrm>
              <a:prstGeom prst="ellipse">
                <a:avLst/>
              </a:pr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EF154F7B-8B63-D553-C8E6-81BDDB4B6707}"/>
                  </a:ext>
                </a:extLst>
              </p:cNvPr>
              <p:cNvSpPr/>
              <p:nvPr/>
            </p:nvSpPr>
            <p:spPr>
              <a:xfrm>
                <a:off x="8152114" y="72494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37">
                <a:extLst>
                  <a:ext uri="{FF2B5EF4-FFF2-40B4-BE49-F238E27FC236}">
                    <a16:creationId xmlns:a16="http://schemas.microsoft.com/office/drawing/2014/main" id="{96AE9DF4-2761-2BE7-8918-3B7014CB97F0}"/>
                  </a:ext>
                </a:extLst>
              </p:cNvPr>
              <p:cNvSpPr/>
              <p:nvPr/>
            </p:nvSpPr>
            <p:spPr>
              <a:xfrm rot="21151898">
                <a:off x="8786185" y="1932358"/>
                <a:ext cx="711503" cy="141408"/>
              </a:xfrm>
              <a:custGeom>
                <a:avLst/>
                <a:gdLst>
                  <a:gd name="connsiteX0" fmla="*/ 0 w 1054367"/>
                  <a:gd name="connsiteY0" fmla="*/ 0 h 209550"/>
                  <a:gd name="connsiteX1" fmla="*/ 1054367 w 1054367"/>
                  <a:gd name="connsiteY1" fmla="*/ 0 h 209550"/>
                  <a:gd name="connsiteX2" fmla="*/ 1054367 w 1054367"/>
                  <a:gd name="connsiteY2" fmla="*/ 209550 h 209550"/>
                  <a:gd name="connsiteX3" fmla="*/ 0 w 1054367"/>
                  <a:gd name="connsiteY3" fmla="*/ 209550 h 209550"/>
                  <a:gd name="connsiteX4" fmla="*/ 0 w 1054367"/>
                  <a:gd name="connsiteY4" fmla="*/ 0 h 209550"/>
                  <a:gd name="connsiteX0" fmla="*/ 0 w 1054367"/>
                  <a:gd name="connsiteY0" fmla="*/ 0 h 209550"/>
                  <a:gd name="connsiteX1" fmla="*/ 1054367 w 1054367"/>
                  <a:gd name="connsiteY1" fmla="*/ 0 h 209550"/>
                  <a:gd name="connsiteX2" fmla="*/ 1054367 w 1054367"/>
                  <a:gd name="connsiteY2" fmla="*/ 209550 h 209550"/>
                  <a:gd name="connsiteX3" fmla="*/ 523875 w 1054367"/>
                  <a:gd name="connsiteY3" fmla="*/ 130236 h 209550"/>
                  <a:gd name="connsiteX4" fmla="*/ 0 w 1054367"/>
                  <a:gd name="connsiteY4" fmla="*/ 209550 h 209550"/>
                  <a:gd name="connsiteX5" fmla="*/ 0 w 1054367"/>
                  <a:gd name="connsiteY5"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367" h="209550">
                    <a:moveTo>
                      <a:pt x="0" y="0"/>
                    </a:moveTo>
                    <a:lnTo>
                      <a:pt x="1054367" y="0"/>
                    </a:lnTo>
                    <a:lnTo>
                      <a:pt x="1054367" y="209550"/>
                    </a:lnTo>
                    <a:cubicBezTo>
                      <a:pt x="877536" y="205337"/>
                      <a:pt x="700706" y="134449"/>
                      <a:pt x="523875" y="130236"/>
                    </a:cubicBezTo>
                    <a:lnTo>
                      <a:pt x="0" y="209550"/>
                    </a:lnTo>
                    <a:lnTo>
                      <a:pt x="0" y="0"/>
                    </a:lnTo>
                    <a:close/>
                  </a:path>
                </a:pathLst>
              </a:custGeom>
              <a:solidFill>
                <a:srgbClr val="D41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CE8F79F7-686D-E69D-5A73-D13676898A09}"/>
                  </a:ext>
                </a:extLst>
              </p:cNvPr>
              <p:cNvSpPr/>
              <p:nvPr/>
            </p:nvSpPr>
            <p:spPr>
              <a:xfrm rot="20503490">
                <a:off x="10040739" y="4105817"/>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F4236570-E8A1-E0B0-A10C-7782E4C8F4D8}"/>
                  </a:ext>
                </a:extLst>
              </p:cNvPr>
              <p:cNvSpPr/>
              <p:nvPr/>
            </p:nvSpPr>
            <p:spPr>
              <a:xfrm>
                <a:off x="9973200" y="4002349"/>
                <a:ext cx="586716" cy="513042"/>
              </a:xfrm>
              <a:prstGeom prst="ellipse">
                <a:avLst/>
              </a:prstGeom>
              <a:noFill/>
              <a:ln>
                <a:solidFill>
                  <a:srgbClr val="C5AF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0C5336CD-67C9-73B6-0A23-AC4E94CD9532}"/>
                </a:ext>
              </a:extLst>
            </p:cNvPr>
            <p:cNvPicPr>
              <a:picLocks noChangeAspect="1"/>
            </p:cNvPicPr>
            <p:nvPr/>
          </p:nvPicPr>
          <p:blipFill>
            <a:blip r:embed="rId2"/>
            <a:stretch>
              <a:fillRect/>
            </a:stretch>
          </p:blipFill>
          <p:spPr>
            <a:xfrm>
              <a:off x="7375306" y="1504413"/>
              <a:ext cx="3273836" cy="2597121"/>
            </a:xfrm>
            <a:prstGeom prst="rect">
              <a:avLst/>
            </a:prstGeom>
          </p:spPr>
        </p:pic>
      </p:grpSp>
      <p:grpSp>
        <p:nvGrpSpPr>
          <p:cNvPr id="33" name="Group 32">
            <a:extLst>
              <a:ext uri="{FF2B5EF4-FFF2-40B4-BE49-F238E27FC236}">
                <a16:creationId xmlns:a16="http://schemas.microsoft.com/office/drawing/2014/main" id="{D4A4A310-6E10-2CAB-78C3-0B2639B084DA}"/>
              </a:ext>
            </a:extLst>
          </p:cNvPr>
          <p:cNvGrpSpPr/>
          <p:nvPr/>
        </p:nvGrpSpPr>
        <p:grpSpPr>
          <a:xfrm>
            <a:off x="7124953" y="4504471"/>
            <a:ext cx="1073451" cy="1348184"/>
            <a:chOff x="6700058" y="0"/>
            <a:chExt cx="4686026" cy="5885343"/>
          </a:xfrm>
        </p:grpSpPr>
        <p:grpSp>
          <p:nvGrpSpPr>
            <p:cNvPr id="34" name="Group 33">
              <a:extLst>
                <a:ext uri="{FF2B5EF4-FFF2-40B4-BE49-F238E27FC236}">
                  <a16:creationId xmlns:a16="http://schemas.microsoft.com/office/drawing/2014/main" id="{7F27C9BF-CFE3-3333-732A-181C7D58AE48}"/>
                </a:ext>
              </a:extLst>
            </p:cNvPr>
            <p:cNvGrpSpPr/>
            <p:nvPr/>
          </p:nvGrpSpPr>
          <p:grpSpPr>
            <a:xfrm>
              <a:off x="6700058" y="0"/>
              <a:ext cx="4686026" cy="5885343"/>
              <a:chOff x="6700058" y="0"/>
              <a:chExt cx="4686026" cy="5885343"/>
            </a:xfrm>
          </p:grpSpPr>
          <p:sp>
            <p:nvSpPr>
              <p:cNvPr id="36" name="Rectangle 3">
                <a:extLst>
                  <a:ext uri="{FF2B5EF4-FFF2-40B4-BE49-F238E27FC236}">
                    <a16:creationId xmlns:a16="http://schemas.microsoft.com/office/drawing/2014/main" id="{FA03F20C-5B33-D68B-5F15-7518E4BEAAC6}"/>
                  </a:ext>
                </a:extLst>
              </p:cNvPr>
              <p:cNvSpPr/>
              <p:nvPr/>
            </p:nvSpPr>
            <p:spPr>
              <a:xfrm>
                <a:off x="6761207" y="149629"/>
                <a:ext cx="4527477" cy="5594465"/>
              </a:xfrm>
              <a:custGeom>
                <a:avLst/>
                <a:gdLst>
                  <a:gd name="connsiteX0" fmla="*/ 0 w 4372494"/>
                  <a:gd name="connsiteY0" fmla="*/ 0 h 4181302"/>
                  <a:gd name="connsiteX1" fmla="*/ 4372494 w 4372494"/>
                  <a:gd name="connsiteY1" fmla="*/ 0 h 4181302"/>
                  <a:gd name="connsiteX2" fmla="*/ 4372494 w 4372494"/>
                  <a:gd name="connsiteY2" fmla="*/ 4181302 h 4181302"/>
                  <a:gd name="connsiteX3" fmla="*/ 0 w 4372494"/>
                  <a:gd name="connsiteY3" fmla="*/ 4181302 h 4181302"/>
                  <a:gd name="connsiteX4" fmla="*/ 0 w 4372494"/>
                  <a:gd name="connsiteY4" fmla="*/ 0 h 4181302"/>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438996"/>
                  <a:gd name="connsiteY0" fmla="*/ 0 h 4846320"/>
                  <a:gd name="connsiteX1" fmla="*/ 4438996 w 4438996"/>
                  <a:gd name="connsiteY1" fmla="*/ 16626 h 4846320"/>
                  <a:gd name="connsiteX2" fmla="*/ 4438996 w 4438996"/>
                  <a:gd name="connsiteY2" fmla="*/ 4197928 h 4846320"/>
                  <a:gd name="connsiteX3" fmla="*/ 606829 w 4438996"/>
                  <a:gd name="connsiteY3" fmla="*/ 4846320 h 4846320"/>
                  <a:gd name="connsiteX4" fmla="*/ 0 w 4438996"/>
                  <a:gd name="connsiteY4" fmla="*/ 0 h 4846320"/>
                  <a:gd name="connsiteX0" fmla="*/ 0 w 4438996"/>
                  <a:gd name="connsiteY0" fmla="*/ 0 h 4846320"/>
                  <a:gd name="connsiteX1" fmla="*/ 4438996 w 4438996"/>
                  <a:gd name="connsiteY1" fmla="*/ 16626 h 4846320"/>
                  <a:gd name="connsiteX2" fmla="*/ 4438996 w 4438996"/>
                  <a:gd name="connsiteY2" fmla="*/ 4197928 h 4846320"/>
                  <a:gd name="connsiteX3" fmla="*/ 606829 w 4438996"/>
                  <a:gd name="connsiteY3" fmla="*/ 4846320 h 4846320"/>
                  <a:gd name="connsiteX4" fmla="*/ 0 w 4438996"/>
                  <a:gd name="connsiteY4" fmla="*/ 0 h 4846320"/>
                  <a:gd name="connsiteX0" fmla="*/ 30292 w 4469288"/>
                  <a:gd name="connsiteY0" fmla="*/ 27841 h 4874161"/>
                  <a:gd name="connsiteX1" fmla="*/ 4469288 w 4469288"/>
                  <a:gd name="connsiteY1" fmla="*/ 44467 h 4874161"/>
                  <a:gd name="connsiteX2" fmla="*/ 4469288 w 4469288"/>
                  <a:gd name="connsiteY2" fmla="*/ 4225769 h 4874161"/>
                  <a:gd name="connsiteX3" fmla="*/ 637121 w 4469288"/>
                  <a:gd name="connsiteY3" fmla="*/ 4874161 h 4874161"/>
                  <a:gd name="connsiteX4" fmla="*/ 30292 w 4469288"/>
                  <a:gd name="connsiteY4" fmla="*/ 27841 h 4874161"/>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7477" h="5594465">
                    <a:moveTo>
                      <a:pt x="30292" y="748145"/>
                    </a:moveTo>
                    <a:cubicBezTo>
                      <a:pt x="1232866" y="498763"/>
                      <a:pt x="1446227" y="665017"/>
                      <a:pt x="3638015" y="0"/>
                    </a:cubicBezTo>
                    <a:cubicBezTo>
                      <a:pt x="3881856" y="2604654"/>
                      <a:pt x="4258699" y="4552603"/>
                      <a:pt x="4527477" y="4929447"/>
                    </a:cubicBezTo>
                    <a:cubicBezTo>
                      <a:pt x="3250088" y="5145578"/>
                      <a:pt x="1548751" y="5120639"/>
                      <a:pt x="637121" y="5594465"/>
                    </a:cubicBezTo>
                    <a:cubicBezTo>
                      <a:pt x="781208" y="1291244"/>
                      <a:pt x="-180298" y="554181"/>
                      <a:pt x="30292" y="748145"/>
                    </a:cubicBezTo>
                    <a:close/>
                  </a:path>
                </a:pathLst>
              </a:cu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4">
                <a:extLst>
                  <a:ext uri="{FF2B5EF4-FFF2-40B4-BE49-F238E27FC236}">
                    <a16:creationId xmlns:a16="http://schemas.microsoft.com/office/drawing/2014/main" id="{648DA5EC-5806-580D-A73A-08A4592BC3CD}"/>
                  </a:ext>
                </a:extLst>
              </p:cNvPr>
              <p:cNvSpPr/>
              <p:nvPr/>
            </p:nvSpPr>
            <p:spPr>
              <a:xfrm>
                <a:off x="6700058" y="0"/>
                <a:ext cx="3740727" cy="1248070"/>
              </a:xfrm>
              <a:custGeom>
                <a:avLst/>
                <a:gdLst>
                  <a:gd name="connsiteX0" fmla="*/ 0 w 3541222"/>
                  <a:gd name="connsiteY0" fmla="*/ 0 h 648392"/>
                  <a:gd name="connsiteX1" fmla="*/ 3541222 w 3541222"/>
                  <a:gd name="connsiteY1" fmla="*/ 0 h 648392"/>
                  <a:gd name="connsiteX2" fmla="*/ 3541222 w 3541222"/>
                  <a:gd name="connsiteY2" fmla="*/ 648392 h 648392"/>
                  <a:gd name="connsiteX3" fmla="*/ 0 w 3541222"/>
                  <a:gd name="connsiteY3" fmla="*/ 648392 h 648392"/>
                  <a:gd name="connsiteX4" fmla="*/ 0 w 3541222"/>
                  <a:gd name="connsiteY4" fmla="*/ 0 h 648392"/>
                  <a:gd name="connsiteX0" fmla="*/ 0 w 3640975"/>
                  <a:gd name="connsiteY0" fmla="*/ 731520 h 1379912"/>
                  <a:gd name="connsiteX1" fmla="*/ 3640975 w 3640975"/>
                  <a:gd name="connsiteY1" fmla="*/ 0 h 1379912"/>
                  <a:gd name="connsiteX2" fmla="*/ 3541222 w 3640975"/>
                  <a:gd name="connsiteY2" fmla="*/ 1379912 h 1379912"/>
                  <a:gd name="connsiteX3" fmla="*/ 0 w 3640975"/>
                  <a:gd name="connsiteY3" fmla="*/ 1379912 h 1379912"/>
                  <a:gd name="connsiteX4" fmla="*/ 0 w 3640975"/>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2116 h 1380508"/>
                  <a:gd name="connsiteX1" fmla="*/ 1950531 w 3707477"/>
                  <a:gd name="connsiteY1" fmla="*/ 441171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161 h 1380553"/>
                  <a:gd name="connsiteX1" fmla="*/ 1950531 w 3707477"/>
                  <a:gd name="connsiteY1" fmla="*/ 549281 h 1380553"/>
                  <a:gd name="connsiteX2" fmla="*/ 3640975 w 3707477"/>
                  <a:gd name="connsiteY2" fmla="*/ 641 h 1380553"/>
                  <a:gd name="connsiteX3" fmla="*/ 3707477 w 3707477"/>
                  <a:gd name="connsiteY3" fmla="*/ 624095 h 1380553"/>
                  <a:gd name="connsiteX4" fmla="*/ 0 w 3707477"/>
                  <a:gd name="connsiteY4" fmla="*/ 1380553 h 1380553"/>
                  <a:gd name="connsiteX5" fmla="*/ 0 w 3707477"/>
                  <a:gd name="connsiteY5" fmla="*/ 732161 h 1380553"/>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116 h 1380508"/>
                  <a:gd name="connsiteX1" fmla="*/ 1692836 w 3707477"/>
                  <a:gd name="connsiteY1" fmla="*/ 515985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9799 h 1398191"/>
                  <a:gd name="connsiteX1" fmla="*/ 1692836 w 3707477"/>
                  <a:gd name="connsiteY1" fmla="*/ 533668 h 1398191"/>
                  <a:gd name="connsiteX2" fmla="*/ 2831681 w 3707477"/>
                  <a:gd name="connsiteY2" fmla="*/ 267659 h 1398191"/>
                  <a:gd name="connsiteX3" fmla="*/ 3640975 w 3707477"/>
                  <a:gd name="connsiteY3" fmla="*/ 18279 h 1398191"/>
                  <a:gd name="connsiteX4" fmla="*/ 3707477 w 3707477"/>
                  <a:gd name="connsiteY4" fmla="*/ 641733 h 1398191"/>
                  <a:gd name="connsiteX5" fmla="*/ 0 w 3707477"/>
                  <a:gd name="connsiteY5" fmla="*/ 1398191 h 1398191"/>
                  <a:gd name="connsiteX6" fmla="*/ 0 w 3707477"/>
                  <a:gd name="connsiteY6" fmla="*/ 749799 h 1398191"/>
                  <a:gd name="connsiteX0" fmla="*/ 0 w 3707477"/>
                  <a:gd name="connsiteY0" fmla="*/ 749307 h 1397699"/>
                  <a:gd name="connsiteX1" fmla="*/ 1692836 w 3707477"/>
                  <a:gd name="connsiteY1" fmla="*/ 533176 h 1397699"/>
                  <a:gd name="connsiteX2" fmla="*/ 2831681 w 3707477"/>
                  <a:gd name="connsiteY2" fmla="*/ 267167 h 1397699"/>
                  <a:gd name="connsiteX3" fmla="*/ 3640975 w 3707477"/>
                  <a:gd name="connsiteY3" fmla="*/ 17787 h 1397699"/>
                  <a:gd name="connsiteX4" fmla="*/ 3707477 w 3707477"/>
                  <a:gd name="connsiteY4" fmla="*/ 641241 h 1397699"/>
                  <a:gd name="connsiteX5" fmla="*/ 0 w 3707477"/>
                  <a:gd name="connsiteY5" fmla="*/ 1397699 h 1397699"/>
                  <a:gd name="connsiteX6" fmla="*/ 0 w 3707477"/>
                  <a:gd name="connsiteY6" fmla="*/ 749307 h 1397699"/>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123379"/>
                  <a:gd name="connsiteX1" fmla="*/ 1692836 w 3707477"/>
                  <a:gd name="connsiteY1" fmla="*/ 533176 h 1123379"/>
                  <a:gd name="connsiteX2" fmla="*/ 2831681 w 3707477"/>
                  <a:gd name="connsiteY2" fmla="*/ 267167 h 1123379"/>
                  <a:gd name="connsiteX3" fmla="*/ 3640975 w 3707477"/>
                  <a:gd name="connsiteY3" fmla="*/ 17787 h 1123379"/>
                  <a:gd name="connsiteX4" fmla="*/ 3707477 w 3707477"/>
                  <a:gd name="connsiteY4" fmla="*/ 641241 h 1123379"/>
                  <a:gd name="connsiteX5" fmla="*/ 290945 w 3707477"/>
                  <a:gd name="connsiteY5" fmla="*/ 1123379 h 1123379"/>
                  <a:gd name="connsiteX6" fmla="*/ 0 w 3707477"/>
                  <a:gd name="connsiteY6" fmla="*/ 749307 h 1123379"/>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640975"/>
                  <a:gd name="connsiteY0" fmla="*/ 749307 h 1248070"/>
                  <a:gd name="connsiteX1" fmla="*/ 1692836 w 3640975"/>
                  <a:gd name="connsiteY1" fmla="*/ 533176 h 1248070"/>
                  <a:gd name="connsiteX2" fmla="*/ 2831681 w 3640975"/>
                  <a:gd name="connsiteY2" fmla="*/ 267167 h 1248070"/>
                  <a:gd name="connsiteX3" fmla="*/ 3640975 w 3640975"/>
                  <a:gd name="connsiteY3" fmla="*/ 17787 h 1248070"/>
                  <a:gd name="connsiteX4" fmla="*/ 3258590 w 3640975"/>
                  <a:gd name="connsiteY4" fmla="*/ 458361 h 1248070"/>
                  <a:gd name="connsiteX5" fmla="*/ 199505 w 3640975"/>
                  <a:gd name="connsiteY5" fmla="*/ 1248070 h 1248070"/>
                  <a:gd name="connsiteX6" fmla="*/ 0 w 3640975"/>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0976" h="1248070">
                    <a:moveTo>
                      <a:pt x="0" y="749307"/>
                    </a:moveTo>
                    <a:cubicBezTo>
                      <a:pt x="1379420" y="556728"/>
                      <a:pt x="1335389" y="497154"/>
                      <a:pt x="1692836" y="533176"/>
                    </a:cubicBezTo>
                    <a:cubicBezTo>
                      <a:pt x="2167554" y="433423"/>
                      <a:pt x="1983289" y="269937"/>
                      <a:pt x="2831681" y="267167"/>
                    </a:cubicBezTo>
                    <a:cubicBezTo>
                      <a:pt x="3197935" y="156331"/>
                      <a:pt x="3497780" y="-63955"/>
                      <a:pt x="3640975" y="17787"/>
                    </a:cubicBezTo>
                    <a:cubicBezTo>
                      <a:pt x="3640975" y="217292"/>
                      <a:pt x="3640976" y="416798"/>
                      <a:pt x="3640976" y="616303"/>
                    </a:cubicBezTo>
                    <a:cubicBezTo>
                      <a:pt x="3228110" y="544259"/>
                      <a:pt x="1227513" y="754849"/>
                      <a:pt x="199505" y="1248070"/>
                    </a:cubicBezTo>
                    <a:cubicBezTo>
                      <a:pt x="135775" y="1020855"/>
                      <a:pt x="55418" y="968209"/>
                      <a:pt x="0" y="749307"/>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4">
                <a:extLst>
                  <a:ext uri="{FF2B5EF4-FFF2-40B4-BE49-F238E27FC236}">
                    <a16:creationId xmlns:a16="http://schemas.microsoft.com/office/drawing/2014/main" id="{DD55E801-BDD3-0984-A757-F1EE3FBC88D3}"/>
                  </a:ext>
                </a:extLst>
              </p:cNvPr>
              <p:cNvSpPr/>
              <p:nvPr/>
            </p:nvSpPr>
            <p:spPr>
              <a:xfrm rot="10956511">
                <a:off x="7382925" y="3022446"/>
                <a:ext cx="4003159" cy="2862897"/>
              </a:xfrm>
              <a:custGeom>
                <a:avLst/>
                <a:gdLst>
                  <a:gd name="connsiteX0" fmla="*/ 0 w 3541222"/>
                  <a:gd name="connsiteY0" fmla="*/ 0 h 648392"/>
                  <a:gd name="connsiteX1" fmla="*/ 3541222 w 3541222"/>
                  <a:gd name="connsiteY1" fmla="*/ 0 h 648392"/>
                  <a:gd name="connsiteX2" fmla="*/ 3541222 w 3541222"/>
                  <a:gd name="connsiteY2" fmla="*/ 648392 h 648392"/>
                  <a:gd name="connsiteX3" fmla="*/ 0 w 3541222"/>
                  <a:gd name="connsiteY3" fmla="*/ 648392 h 648392"/>
                  <a:gd name="connsiteX4" fmla="*/ 0 w 3541222"/>
                  <a:gd name="connsiteY4" fmla="*/ 0 h 648392"/>
                  <a:gd name="connsiteX0" fmla="*/ 0 w 3640975"/>
                  <a:gd name="connsiteY0" fmla="*/ 731520 h 1379912"/>
                  <a:gd name="connsiteX1" fmla="*/ 3640975 w 3640975"/>
                  <a:gd name="connsiteY1" fmla="*/ 0 h 1379912"/>
                  <a:gd name="connsiteX2" fmla="*/ 3541222 w 3640975"/>
                  <a:gd name="connsiteY2" fmla="*/ 1379912 h 1379912"/>
                  <a:gd name="connsiteX3" fmla="*/ 0 w 3640975"/>
                  <a:gd name="connsiteY3" fmla="*/ 1379912 h 1379912"/>
                  <a:gd name="connsiteX4" fmla="*/ 0 w 3640975"/>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2116 h 1380508"/>
                  <a:gd name="connsiteX1" fmla="*/ 1950531 w 3707477"/>
                  <a:gd name="connsiteY1" fmla="*/ 441171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161 h 1380553"/>
                  <a:gd name="connsiteX1" fmla="*/ 1950531 w 3707477"/>
                  <a:gd name="connsiteY1" fmla="*/ 549281 h 1380553"/>
                  <a:gd name="connsiteX2" fmla="*/ 3640975 w 3707477"/>
                  <a:gd name="connsiteY2" fmla="*/ 641 h 1380553"/>
                  <a:gd name="connsiteX3" fmla="*/ 3707477 w 3707477"/>
                  <a:gd name="connsiteY3" fmla="*/ 624095 h 1380553"/>
                  <a:gd name="connsiteX4" fmla="*/ 0 w 3707477"/>
                  <a:gd name="connsiteY4" fmla="*/ 1380553 h 1380553"/>
                  <a:gd name="connsiteX5" fmla="*/ 0 w 3707477"/>
                  <a:gd name="connsiteY5" fmla="*/ 732161 h 1380553"/>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116 h 1380508"/>
                  <a:gd name="connsiteX1" fmla="*/ 1692836 w 3707477"/>
                  <a:gd name="connsiteY1" fmla="*/ 515985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9799 h 1398191"/>
                  <a:gd name="connsiteX1" fmla="*/ 1692836 w 3707477"/>
                  <a:gd name="connsiteY1" fmla="*/ 533668 h 1398191"/>
                  <a:gd name="connsiteX2" fmla="*/ 2831681 w 3707477"/>
                  <a:gd name="connsiteY2" fmla="*/ 267659 h 1398191"/>
                  <a:gd name="connsiteX3" fmla="*/ 3640975 w 3707477"/>
                  <a:gd name="connsiteY3" fmla="*/ 18279 h 1398191"/>
                  <a:gd name="connsiteX4" fmla="*/ 3707477 w 3707477"/>
                  <a:gd name="connsiteY4" fmla="*/ 641733 h 1398191"/>
                  <a:gd name="connsiteX5" fmla="*/ 0 w 3707477"/>
                  <a:gd name="connsiteY5" fmla="*/ 1398191 h 1398191"/>
                  <a:gd name="connsiteX6" fmla="*/ 0 w 3707477"/>
                  <a:gd name="connsiteY6" fmla="*/ 749799 h 1398191"/>
                  <a:gd name="connsiteX0" fmla="*/ 0 w 3707477"/>
                  <a:gd name="connsiteY0" fmla="*/ 749307 h 1397699"/>
                  <a:gd name="connsiteX1" fmla="*/ 1692836 w 3707477"/>
                  <a:gd name="connsiteY1" fmla="*/ 533176 h 1397699"/>
                  <a:gd name="connsiteX2" fmla="*/ 2831681 w 3707477"/>
                  <a:gd name="connsiteY2" fmla="*/ 267167 h 1397699"/>
                  <a:gd name="connsiteX3" fmla="*/ 3640975 w 3707477"/>
                  <a:gd name="connsiteY3" fmla="*/ 17787 h 1397699"/>
                  <a:gd name="connsiteX4" fmla="*/ 3707477 w 3707477"/>
                  <a:gd name="connsiteY4" fmla="*/ 641241 h 1397699"/>
                  <a:gd name="connsiteX5" fmla="*/ 0 w 3707477"/>
                  <a:gd name="connsiteY5" fmla="*/ 1397699 h 1397699"/>
                  <a:gd name="connsiteX6" fmla="*/ 0 w 3707477"/>
                  <a:gd name="connsiteY6" fmla="*/ 749307 h 1397699"/>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123379"/>
                  <a:gd name="connsiteX1" fmla="*/ 1692836 w 3707477"/>
                  <a:gd name="connsiteY1" fmla="*/ 533176 h 1123379"/>
                  <a:gd name="connsiteX2" fmla="*/ 2831681 w 3707477"/>
                  <a:gd name="connsiteY2" fmla="*/ 267167 h 1123379"/>
                  <a:gd name="connsiteX3" fmla="*/ 3640975 w 3707477"/>
                  <a:gd name="connsiteY3" fmla="*/ 17787 h 1123379"/>
                  <a:gd name="connsiteX4" fmla="*/ 3707477 w 3707477"/>
                  <a:gd name="connsiteY4" fmla="*/ 641241 h 1123379"/>
                  <a:gd name="connsiteX5" fmla="*/ 290945 w 3707477"/>
                  <a:gd name="connsiteY5" fmla="*/ 1123379 h 1123379"/>
                  <a:gd name="connsiteX6" fmla="*/ 0 w 3707477"/>
                  <a:gd name="connsiteY6" fmla="*/ 749307 h 1123379"/>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640975"/>
                  <a:gd name="connsiteY0" fmla="*/ 749307 h 1248070"/>
                  <a:gd name="connsiteX1" fmla="*/ 1692836 w 3640975"/>
                  <a:gd name="connsiteY1" fmla="*/ 533176 h 1248070"/>
                  <a:gd name="connsiteX2" fmla="*/ 2831681 w 3640975"/>
                  <a:gd name="connsiteY2" fmla="*/ 267167 h 1248070"/>
                  <a:gd name="connsiteX3" fmla="*/ 3640975 w 3640975"/>
                  <a:gd name="connsiteY3" fmla="*/ 17787 h 1248070"/>
                  <a:gd name="connsiteX4" fmla="*/ 3258590 w 3640975"/>
                  <a:gd name="connsiteY4" fmla="*/ 458361 h 1248070"/>
                  <a:gd name="connsiteX5" fmla="*/ 199505 w 3640975"/>
                  <a:gd name="connsiteY5" fmla="*/ 1248070 h 1248070"/>
                  <a:gd name="connsiteX6" fmla="*/ 0 w 3640975"/>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91545"/>
                  <a:gd name="connsiteY0" fmla="*/ 749307 h 1626256"/>
                  <a:gd name="connsiteX1" fmla="*/ 1692836 w 3691545"/>
                  <a:gd name="connsiteY1" fmla="*/ 533176 h 1626256"/>
                  <a:gd name="connsiteX2" fmla="*/ 2831681 w 3691545"/>
                  <a:gd name="connsiteY2" fmla="*/ 267167 h 1626256"/>
                  <a:gd name="connsiteX3" fmla="*/ 3640975 w 3691545"/>
                  <a:gd name="connsiteY3" fmla="*/ 17787 h 1626256"/>
                  <a:gd name="connsiteX4" fmla="*/ 3691545 w 3691545"/>
                  <a:gd name="connsiteY4" fmla="*/ 1626256 h 1626256"/>
                  <a:gd name="connsiteX5" fmla="*/ 199505 w 3691545"/>
                  <a:gd name="connsiteY5" fmla="*/ 1248070 h 1626256"/>
                  <a:gd name="connsiteX6" fmla="*/ 0 w 3691545"/>
                  <a:gd name="connsiteY6" fmla="*/ 749307 h 162625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1545" h="2831846">
                    <a:moveTo>
                      <a:pt x="0" y="749307"/>
                    </a:moveTo>
                    <a:cubicBezTo>
                      <a:pt x="1379420" y="556728"/>
                      <a:pt x="1335389" y="497154"/>
                      <a:pt x="1692836" y="533176"/>
                    </a:cubicBezTo>
                    <a:cubicBezTo>
                      <a:pt x="2167554" y="433423"/>
                      <a:pt x="1983289" y="269937"/>
                      <a:pt x="2831681" y="267167"/>
                    </a:cubicBezTo>
                    <a:cubicBezTo>
                      <a:pt x="3197935" y="156331"/>
                      <a:pt x="3497780" y="-63955"/>
                      <a:pt x="3640975" y="17787"/>
                    </a:cubicBezTo>
                    <a:cubicBezTo>
                      <a:pt x="3640975" y="217292"/>
                      <a:pt x="3691545" y="1426751"/>
                      <a:pt x="3691545" y="1626256"/>
                    </a:cubicBezTo>
                    <a:cubicBezTo>
                      <a:pt x="3278679" y="1554212"/>
                      <a:pt x="1594176" y="2160910"/>
                      <a:pt x="635106" y="2831846"/>
                    </a:cubicBezTo>
                    <a:cubicBezTo>
                      <a:pt x="236023" y="1032417"/>
                      <a:pt x="55418" y="968209"/>
                      <a:pt x="0" y="749307"/>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9" name="Group 38">
                <a:extLst>
                  <a:ext uri="{FF2B5EF4-FFF2-40B4-BE49-F238E27FC236}">
                    <a16:creationId xmlns:a16="http://schemas.microsoft.com/office/drawing/2014/main" id="{70089876-E639-E8DA-3DF5-57D594CFB385}"/>
                  </a:ext>
                </a:extLst>
              </p:cNvPr>
              <p:cNvGrpSpPr/>
              <p:nvPr/>
            </p:nvGrpSpPr>
            <p:grpSpPr>
              <a:xfrm rot="19700539">
                <a:off x="7266326" y="1688300"/>
                <a:ext cx="3348149" cy="1902907"/>
                <a:chOff x="2776469" y="1751418"/>
                <a:chExt cx="4009057" cy="2278531"/>
              </a:xfrm>
            </p:grpSpPr>
            <p:sp>
              <p:nvSpPr>
                <p:cNvPr id="59" name="Freeform: Shape 58">
                  <a:extLst>
                    <a:ext uri="{FF2B5EF4-FFF2-40B4-BE49-F238E27FC236}">
                      <a16:creationId xmlns:a16="http://schemas.microsoft.com/office/drawing/2014/main" id="{A0BD599D-ACFC-9D6A-E541-BB6505BD6E52}"/>
                    </a:ext>
                  </a:extLst>
                </p:cNvPr>
                <p:cNvSpPr/>
                <p:nvPr/>
              </p:nvSpPr>
              <p:spPr>
                <a:xfrm rot="1917395">
                  <a:off x="4808183" y="1911679"/>
                  <a:ext cx="1977343" cy="1273664"/>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249"/>
                    <a:gd name="connsiteX1" fmla="*/ 3350744 w 3350744"/>
                    <a:gd name="connsiteY1" fmla="*/ 1139265 h 2278249"/>
                    <a:gd name="connsiteX2" fmla="*/ 3342094 w 3350744"/>
                    <a:gd name="connsiteY2" fmla="*/ 1255748 h 2278249"/>
                    <a:gd name="connsiteX3" fmla="*/ 3326143 w 3350744"/>
                    <a:gd name="connsiteY3" fmla="*/ 1326821 h 2278249"/>
                    <a:gd name="connsiteX4" fmla="*/ 3323206 w 3350744"/>
                    <a:gd name="connsiteY4" fmla="*/ 1287268 h 2278249"/>
                    <a:gd name="connsiteX5" fmla="*/ 1978014 w 3350744"/>
                    <a:gd name="connsiteY5" fmla="*/ 461793 h 2278249"/>
                    <a:gd name="connsiteX6" fmla="*/ 625841 w 3350744"/>
                    <a:gd name="connsiteY6" fmla="*/ 1381280 h 2278249"/>
                    <a:gd name="connsiteX7" fmla="*/ 1575919 w 3350744"/>
                    <a:gd name="connsiteY7" fmla="*/ 2259429 h 2278249"/>
                    <a:gd name="connsiteX8" fmla="*/ 1683558 w 3350744"/>
                    <a:gd name="connsiteY8" fmla="*/ 2278249 h 2278249"/>
                    <a:gd name="connsiteX9" fmla="*/ 0 w 3350744"/>
                    <a:gd name="connsiteY9" fmla="*/ 1139265 h 2278249"/>
                    <a:gd name="connsiteX10" fmla="*/ 1675372 w 3350744"/>
                    <a:gd name="connsiteY10" fmla="*/ 0 h 2278249"/>
                    <a:gd name="connsiteX11" fmla="*/ 2860039 w 3350744"/>
                    <a:gd name="connsiteY11" fmla="*/ 333683 h 2278249"/>
                    <a:gd name="connsiteX0" fmla="*/ 2860039 w 3350744"/>
                    <a:gd name="connsiteY0" fmla="*/ 333683 h 2259429"/>
                    <a:gd name="connsiteX1" fmla="*/ 3350744 w 3350744"/>
                    <a:gd name="connsiteY1" fmla="*/ 1139265 h 2259429"/>
                    <a:gd name="connsiteX2" fmla="*/ 3342094 w 3350744"/>
                    <a:gd name="connsiteY2" fmla="*/ 1255748 h 2259429"/>
                    <a:gd name="connsiteX3" fmla="*/ 3326143 w 3350744"/>
                    <a:gd name="connsiteY3" fmla="*/ 1326821 h 2259429"/>
                    <a:gd name="connsiteX4" fmla="*/ 3323206 w 3350744"/>
                    <a:gd name="connsiteY4" fmla="*/ 1287268 h 2259429"/>
                    <a:gd name="connsiteX5" fmla="*/ 1978014 w 3350744"/>
                    <a:gd name="connsiteY5" fmla="*/ 461793 h 2259429"/>
                    <a:gd name="connsiteX6" fmla="*/ 625841 w 3350744"/>
                    <a:gd name="connsiteY6" fmla="*/ 1381280 h 2259429"/>
                    <a:gd name="connsiteX7" fmla="*/ 1575919 w 3350744"/>
                    <a:gd name="connsiteY7" fmla="*/ 2259429 h 2259429"/>
                    <a:gd name="connsiteX8" fmla="*/ 0 w 3350744"/>
                    <a:gd name="connsiteY8" fmla="*/ 1139265 h 2259429"/>
                    <a:gd name="connsiteX9" fmla="*/ 1675372 w 3350744"/>
                    <a:gd name="connsiteY9" fmla="*/ 0 h 2259429"/>
                    <a:gd name="connsiteX10" fmla="*/ 2860039 w 3350744"/>
                    <a:gd name="connsiteY10" fmla="*/ 333683 h 2259429"/>
                    <a:gd name="connsiteX0" fmla="*/ 2897807 w 3388512"/>
                    <a:gd name="connsiteY0" fmla="*/ 333683 h 1423493"/>
                    <a:gd name="connsiteX1" fmla="*/ 3388512 w 3388512"/>
                    <a:gd name="connsiteY1" fmla="*/ 1139265 h 1423493"/>
                    <a:gd name="connsiteX2" fmla="*/ 3379862 w 3388512"/>
                    <a:gd name="connsiteY2" fmla="*/ 1255748 h 1423493"/>
                    <a:gd name="connsiteX3" fmla="*/ 3363911 w 3388512"/>
                    <a:gd name="connsiteY3" fmla="*/ 1326821 h 1423493"/>
                    <a:gd name="connsiteX4" fmla="*/ 3360974 w 3388512"/>
                    <a:gd name="connsiteY4" fmla="*/ 1287268 h 1423493"/>
                    <a:gd name="connsiteX5" fmla="*/ 2015782 w 3388512"/>
                    <a:gd name="connsiteY5" fmla="*/ 461793 h 1423493"/>
                    <a:gd name="connsiteX6" fmla="*/ 663609 w 3388512"/>
                    <a:gd name="connsiteY6" fmla="*/ 1381280 h 1423493"/>
                    <a:gd name="connsiteX7" fmla="*/ 37768 w 3388512"/>
                    <a:gd name="connsiteY7" fmla="*/ 1139265 h 1423493"/>
                    <a:gd name="connsiteX8" fmla="*/ 1713140 w 3388512"/>
                    <a:gd name="connsiteY8" fmla="*/ 0 h 1423493"/>
                    <a:gd name="connsiteX9" fmla="*/ 2897807 w 3388512"/>
                    <a:gd name="connsiteY9" fmla="*/ 333683 h 1423493"/>
                    <a:gd name="connsiteX0" fmla="*/ 2860039 w 3350744"/>
                    <a:gd name="connsiteY0" fmla="*/ 333683 h 1326821"/>
                    <a:gd name="connsiteX1" fmla="*/ 3350744 w 3350744"/>
                    <a:gd name="connsiteY1" fmla="*/ 1139265 h 1326821"/>
                    <a:gd name="connsiteX2" fmla="*/ 3342094 w 3350744"/>
                    <a:gd name="connsiteY2" fmla="*/ 1255748 h 1326821"/>
                    <a:gd name="connsiteX3" fmla="*/ 3326143 w 3350744"/>
                    <a:gd name="connsiteY3" fmla="*/ 1326821 h 1326821"/>
                    <a:gd name="connsiteX4" fmla="*/ 3323206 w 3350744"/>
                    <a:gd name="connsiteY4" fmla="*/ 1287268 h 1326821"/>
                    <a:gd name="connsiteX5" fmla="*/ 1978014 w 3350744"/>
                    <a:gd name="connsiteY5" fmla="*/ 461793 h 1326821"/>
                    <a:gd name="connsiteX6" fmla="*/ 0 w 3350744"/>
                    <a:gd name="connsiteY6" fmla="*/ 1139265 h 1326821"/>
                    <a:gd name="connsiteX7" fmla="*/ 1675372 w 3350744"/>
                    <a:gd name="connsiteY7" fmla="*/ 0 h 1326821"/>
                    <a:gd name="connsiteX8" fmla="*/ 2860039 w 3350744"/>
                    <a:gd name="connsiteY8" fmla="*/ 333683 h 1326821"/>
                    <a:gd name="connsiteX0" fmla="*/ 1238018 w 1728723"/>
                    <a:gd name="connsiteY0" fmla="*/ 335720 h 1328858"/>
                    <a:gd name="connsiteX1" fmla="*/ 1728723 w 1728723"/>
                    <a:gd name="connsiteY1" fmla="*/ 1141302 h 1328858"/>
                    <a:gd name="connsiteX2" fmla="*/ 1720073 w 1728723"/>
                    <a:gd name="connsiteY2" fmla="*/ 1257785 h 1328858"/>
                    <a:gd name="connsiteX3" fmla="*/ 1704122 w 1728723"/>
                    <a:gd name="connsiteY3" fmla="*/ 1328858 h 1328858"/>
                    <a:gd name="connsiteX4" fmla="*/ 1701185 w 1728723"/>
                    <a:gd name="connsiteY4" fmla="*/ 1289305 h 1328858"/>
                    <a:gd name="connsiteX5" fmla="*/ 355993 w 1728723"/>
                    <a:gd name="connsiteY5" fmla="*/ 463830 h 1328858"/>
                    <a:gd name="connsiteX6" fmla="*/ 53351 w 1728723"/>
                    <a:gd name="connsiteY6" fmla="*/ 2037 h 1328858"/>
                    <a:gd name="connsiteX7" fmla="*/ 1238018 w 1728723"/>
                    <a:gd name="connsiteY7" fmla="*/ 335720 h 1328858"/>
                    <a:gd name="connsiteX0" fmla="*/ 1203411 w 1694116"/>
                    <a:gd name="connsiteY0" fmla="*/ 335720 h 1328858"/>
                    <a:gd name="connsiteX1" fmla="*/ 1694116 w 1694116"/>
                    <a:gd name="connsiteY1" fmla="*/ 1141302 h 1328858"/>
                    <a:gd name="connsiteX2" fmla="*/ 1685466 w 1694116"/>
                    <a:gd name="connsiteY2" fmla="*/ 1257785 h 1328858"/>
                    <a:gd name="connsiteX3" fmla="*/ 1669515 w 1694116"/>
                    <a:gd name="connsiteY3" fmla="*/ 1328858 h 1328858"/>
                    <a:gd name="connsiteX4" fmla="*/ 1666578 w 1694116"/>
                    <a:gd name="connsiteY4" fmla="*/ 1289305 h 1328858"/>
                    <a:gd name="connsiteX5" fmla="*/ 903859 w 1694116"/>
                    <a:gd name="connsiteY5" fmla="*/ 423793 h 1328858"/>
                    <a:gd name="connsiteX6" fmla="*/ 18744 w 1694116"/>
                    <a:gd name="connsiteY6" fmla="*/ 2037 h 1328858"/>
                    <a:gd name="connsiteX7" fmla="*/ 1203411 w 1694116"/>
                    <a:gd name="connsiteY7" fmla="*/ 335720 h 1328858"/>
                    <a:gd name="connsiteX0" fmla="*/ 1485885 w 1976590"/>
                    <a:gd name="connsiteY0" fmla="*/ 171342 h 1164480"/>
                    <a:gd name="connsiteX1" fmla="*/ 1976590 w 1976590"/>
                    <a:gd name="connsiteY1" fmla="*/ 976924 h 1164480"/>
                    <a:gd name="connsiteX2" fmla="*/ 1967940 w 1976590"/>
                    <a:gd name="connsiteY2" fmla="*/ 1093407 h 1164480"/>
                    <a:gd name="connsiteX3" fmla="*/ 1951989 w 1976590"/>
                    <a:gd name="connsiteY3" fmla="*/ 1164480 h 1164480"/>
                    <a:gd name="connsiteX4" fmla="*/ 1949052 w 1976590"/>
                    <a:gd name="connsiteY4" fmla="*/ 1124927 h 1164480"/>
                    <a:gd name="connsiteX5" fmla="*/ 1186333 w 1976590"/>
                    <a:gd name="connsiteY5" fmla="*/ 259415 h 1164480"/>
                    <a:gd name="connsiteX6" fmla="*/ 14701 w 1976590"/>
                    <a:gd name="connsiteY6" fmla="*/ 6595 h 1164480"/>
                    <a:gd name="connsiteX7" fmla="*/ 1485885 w 1976590"/>
                    <a:gd name="connsiteY7" fmla="*/ 171342 h 1164480"/>
                    <a:gd name="connsiteX0" fmla="*/ 1485885 w 1976590"/>
                    <a:gd name="connsiteY0" fmla="*/ 171342 h 1164480"/>
                    <a:gd name="connsiteX1" fmla="*/ 1976590 w 1976590"/>
                    <a:gd name="connsiteY1" fmla="*/ 976924 h 1164480"/>
                    <a:gd name="connsiteX2" fmla="*/ 1967940 w 1976590"/>
                    <a:gd name="connsiteY2" fmla="*/ 1093407 h 1164480"/>
                    <a:gd name="connsiteX3" fmla="*/ 1951989 w 1976590"/>
                    <a:gd name="connsiteY3" fmla="*/ 1164480 h 1164480"/>
                    <a:gd name="connsiteX4" fmla="*/ 1949052 w 1976590"/>
                    <a:gd name="connsiteY4" fmla="*/ 1124927 h 1164480"/>
                    <a:gd name="connsiteX5" fmla="*/ 1186333 w 1976590"/>
                    <a:gd name="connsiteY5" fmla="*/ 259415 h 1164480"/>
                    <a:gd name="connsiteX6" fmla="*/ 14701 w 1976590"/>
                    <a:gd name="connsiteY6" fmla="*/ 6595 h 1164480"/>
                    <a:gd name="connsiteX7" fmla="*/ 1485885 w 1976590"/>
                    <a:gd name="connsiteY7" fmla="*/ 171342 h 1164480"/>
                    <a:gd name="connsiteX0" fmla="*/ 1485885 w 2012947"/>
                    <a:gd name="connsiteY0" fmla="*/ 269699 h 1262837"/>
                    <a:gd name="connsiteX1" fmla="*/ 1976590 w 2012947"/>
                    <a:gd name="connsiteY1" fmla="*/ 1075281 h 1262837"/>
                    <a:gd name="connsiteX2" fmla="*/ 1967940 w 2012947"/>
                    <a:gd name="connsiteY2" fmla="*/ 1191764 h 1262837"/>
                    <a:gd name="connsiteX3" fmla="*/ 1951989 w 2012947"/>
                    <a:gd name="connsiteY3" fmla="*/ 1262837 h 1262837"/>
                    <a:gd name="connsiteX4" fmla="*/ 1949052 w 2012947"/>
                    <a:gd name="connsiteY4" fmla="*/ 1223284 h 1262837"/>
                    <a:gd name="connsiteX5" fmla="*/ 1186333 w 2012947"/>
                    <a:gd name="connsiteY5" fmla="*/ 357772 h 1262837"/>
                    <a:gd name="connsiteX6" fmla="*/ 14701 w 2012947"/>
                    <a:gd name="connsiteY6" fmla="*/ 104952 h 1262837"/>
                    <a:gd name="connsiteX7" fmla="*/ 1485885 w 2012947"/>
                    <a:gd name="connsiteY7" fmla="*/ 269699 h 1262837"/>
                    <a:gd name="connsiteX0" fmla="*/ 1485885 w 2002265"/>
                    <a:gd name="connsiteY0" fmla="*/ 269699 h 1262837"/>
                    <a:gd name="connsiteX1" fmla="*/ 1976590 w 2002265"/>
                    <a:gd name="connsiteY1" fmla="*/ 1075281 h 1262837"/>
                    <a:gd name="connsiteX2" fmla="*/ 1967940 w 2002265"/>
                    <a:gd name="connsiteY2" fmla="*/ 1191764 h 1262837"/>
                    <a:gd name="connsiteX3" fmla="*/ 1951989 w 2002265"/>
                    <a:gd name="connsiteY3" fmla="*/ 1262837 h 1262837"/>
                    <a:gd name="connsiteX4" fmla="*/ 1949052 w 2002265"/>
                    <a:gd name="connsiteY4" fmla="*/ 1223284 h 1262837"/>
                    <a:gd name="connsiteX5" fmla="*/ 1186333 w 2002265"/>
                    <a:gd name="connsiteY5" fmla="*/ 357772 h 1262837"/>
                    <a:gd name="connsiteX6" fmla="*/ 14701 w 2002265"/>
                    <a:gd name="connsiteY6" fmla="*/ 104952 h 1262837"/>
                    <a:gd name="connsiteX7" fmla="*/ 1485885 w 2002265"/>
                    <a:gd name="connsiteY7" fmla="*/ 269699 h 1262837"/>
                    <a:gd name="connsiteX0" fmla="*/ 1485885 w 1977343"/>
                    <a:gd name="connsiteY0" fmla="*/ 280526 h 1273664"/>
                    <a:gd name="connsiteX1" fmla="*/ 1976590 w 1977343"/>
                    <a:gd name="connsiteY1" fmla="*/ 1086108 h 1273664"/>
                    <a:gd name="connsiteX2" fmla="*/ 1967940 w 1977343"/>
                    <a:gd name="connsiteY2" fmla="*/ 1202591 h 1273664"/>
                    <a:gd name="connsiteX3" fmla="*/ 1951989 w 1977343"/>
                    <a:gd name="connsiteY3" fmla="*/ 1273664 h 1273664"/>
                    <a:gd name="connsiteX4" fmla="*/ 1949052 w 1977343"/>
                    <a:gd name="connsiteY4" fmla="*/ 1234111 h 1273664"/>
                    <a:gd name="connsiteX5" fmla="*/ 1186333 w 1977343"/>
                    <a:gd name="connsiteY5" fmla="*/ 368599 h 1273664"/>
                    <a:gd name="connsiteX6" fmla="*/ 14701 w 1977343"/>
                    <a:gd name="connsiteY6" fmla="*/ 115779 h 1273664"/>
                    <a:gd name="connsiteX7" fmla="*/ 1485885 w 1977343"/>
                    <a:gd name="connsiteY7" fmla="*/ 280526 h 127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7343" h="1273664">
                      <a:moveTo>
                        <a:pt x="1485885" y="280526"/>
                      </a:moveTo>
                      <a:cubicBezTo>
                        <a:pt x="1934178" y="778068"/>
                        <a:pt x="1951939" y="747695"/>
                        <a:pt x="1976590" y="1086108"/>
                      </a:cubicBezTo>
                      <a:cubicBezTo>
                        <a:pt x="1979447" y="1125329"/>
                        <a:pt x="1973660" y="1164293"/>
                        <a:pt x="1967940" y="1202591"/>
                      </a:cubicBezTo>
                      <a:lnTo>
                        <a:pt x="1951989" y="1273664"/>
                      </a:lnTo>
                      <a:lnTo>
                        <a:pt x="1949052" y="1234111"/>
                      </a:lnTo>
                      <a:cubicBezTo>
                        <a:pt x="1879807" y="770453"/>
                        <a:pt x="1508725" y="554988"/>
                        <a:pt x="1186333" y="368599"/>
                      </a:cubicBezTo>
                      <a:cubicBezTo>
                        <a:pt x="863941" y="182210"/>
                        <a:pt x="-132303" y="137131"/>
                        <a:pt x="14701" y="115779"/>
                      </a:cubicBezTo>
                      <a:cubicBezTo>
                        <a:pt x="161705" y="94427"/>
                        <a:pt x="1037592" y="-217016"/>
                        <a:pt x="1485885" y="280526"/>
                      </a:cubicBezTo>
                      <a:close/>
                    </a:path>
                  </a:pathLst>
                </a:custGeom>
                <a:solidFill>
                  <a:srgbClr val="C5A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B3A6E510-1433-7F53-CF0E-68126649E4CE}"/>
                    </a:ext>
                  </a:extLst>
                </p:cNvPr>
                <p:cNvSpPr/>
                <p:nvPr/>
              </p:nvSpPr>
              <p:spPr>
                <a:xfrm rot="19655778">
                  <a:off x="2776469" y="1751418"/>
                  <a:ext cx="3350744" cy="2278530"/>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0744" h="2278530">
                      <a:moveTo>
                        <a:pt x="2860039" y="333683"/>
                      </a:moveTo>
                      <a:cubicBezTo>
                        <a:pt x="3163222" y="539849"/>
                        <a:pt x="3350744" y="824665"/>
                        <a:pt x="3350744" y="1139265"/>
                      </a:cubicBezTo>
                      <a:cubicBezTo>
                        <a:pt x="3350744" y="1178590"/>
                        <a:pt x="3347814" y="1217450"/>
                        <a:pt x="3342094" y="1255748"/>
                      </a:cubicBezTo>
                      <a:lnTo>
                        <a:pt x="3326143" y="1326821"/>
                      </a:lnTo>
                      <a:lnTo>
                        <a:pt x="3323206" y="1287268"/>
                      </a:lnTo>
                      <a:cubicBezTo>
                        <a:pt x="3253961" y="823610"/>
                        <a:pt x="2678125" y="461793"/>
                        <a:pt x="1978014" y="461793"/>
                      </a:cubicBezTo>
                      <a:cubicBezTo>
                        <a:pt x="1231229" y="461793"/>
                        <a:pt x="625841" y="873461"/>
                        <a:pt x="625841" y="1381280"/>
                      </a:cubicBezTo>
                      <a:cubicBezTo>
                        <a:pt x="625841" y="1793883"/>
                        <a:pt x="1025492" y="2143011"/>
                        <a:pt x="1575919" y="2259429"/>
                      </a:cubicBezTo>
                      <a:lnTo>
                        <a:pt x="1683558" y="2278249"/>
                      </a:lnTo>
                      <a:lnTo>
                        <a:pt x="1675372" y="2278530"/>
                      </a:lnTo>
                      <a:cubicBezTo>
                        <a:pt x="750090" y="2278530"/>
                        <a:pt x="0" y="1768464"/>
                        <a:pt x="0" y="1139265"/>
                      </a:cubicBezTo>
                      <a:cubicBezTo>
                        <a:pt x="0" y="510066"/>
                        <a:pt x="750090" y="0"/>
                        <a:pt x="1675372" y="0"/>
                      </a:cubicBezTo>
                      <a:cubicBezTo>
                        <a:pt x="2138013" y="0"/>
                        <a:pt x="2556856" y="127516"/>
                        <a:pt x="2860039" y="333683"/>
                      </a:cubicBezTo>
                      <a:close/>
                    </a:path>
                  </a:pathLst>
                </a:custGeom>
                <a:solidFill>
                  <a:srgbClr val="C5A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Freeform: Shape 60">
                  <a:extLst>
                    <a:ext uri="{FF2B5EF4-FFF2-40B4-BE49-F238E27FC236}">
                      <a16:creationId xmlns:a16="http://schemas.microsoft.com/office/drawing/2014/main" id="{C21AFDA5-D68F-B607-4493-6FDF848F18CF}"/>
                    </a:ext>
                  </a:extLst>
                </p:cNvPr>
                <p:cNvSpPr/>
                <p:nvPr/>
              </p:nvSpPr>
              <p:spPr>
                <a:xfrm rot="20485363">
                  <a:off x="3010020" y="1751419"/>
                  <a:ext cx="3350744" cy="2278530"/>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673424 w 3350744"/>
                    <a:gd name="connsiteY5" fmla="*/ 324342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657535 w 3350744"/>
                    <a:gd name="connsiteY5" fmla="*/ 371619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0744" h="2278530">
                      <a:moveTo>
                        <a:pt x="2860039" y="333683"/>
                      </a:moveTo>
                      <a:cubicBezTo>
                        <a:pt x="3163222" y="539849"/>
                        <a:pt x="3350744" y="824665"/>
                        <a:pt x="3350744" y="1139265"/>
                      </a:cubicBezTo>
                      <a:cubicBezTo>
                        <a:pt x="3350744" y="1178590"/>
                        <a:pt x="3347814" y="1217450"/>
                        <a:pt x="3342094" y="1255748"/>
                      </a:cubicBezTo>
                      <a:lnTo>
                        <a:pt x="3326143" y="1326821"/>
                      </a:lnTo>
                      <a:lnTo>
                        <a:pt x="3323206" y="1287268"/>
                      </a:lnTo>
                      <a:cubicBezTo>
                        <a:pt x="3253961" y="823610"/>
                        <a:pt x="2357646" y="371619"/>
                        <a:pt x="1657535" y="371619"/>
                      </a:cubicBezTo>
                      <a:cubicBezTo>
                        <a:pt x="910750" y="371619"/>
                        <a:pt x="639444" y="1066645"/>
                        <a:pt x="625841" y="1381280"/>
                      </a:cubicBezTo>
                      <a:cubicBezTo>
                        <a:pt x="612238" y="1695915"/>
                        <a:pt x="1025492" y="2143011"/>
                        <a:pt x="1575919" y="2259429"/>
                      </a:cubicBezTo>
                      <a:lnTo>
                        <a:pt x="1683558" y="2278249"/>
                      </a:lnTo>
                      <a:lnTo>
                        <a:pt x="1675372" y="2278530"/>
                      </a:lnTo>
                      <a:cubicBezTo>
                        <a:pt x="750090" y="2278530"/>
                        <a:pt x="0" y="1768464"/>
                        <a:pt x="0" y="1139265"/>
                      </a:cubicBezTo>
                      <a:cubicBezTo>
                        <a:pt x="0" y="510066"/>
                        <a:pt x="750090" y="0"/>
                        <a:pt x="1675372" y="0"/>
                      </a:cubicBezTo>
                      <a:cubicBezTo>
                        <a:pt x="2138013" y="0"/>
                        <a:pt x="2556856" y="127516"/>
                        <a:pt x="2860039" y="333683"/>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0" name="Group 39">
                <a:extLst>
                  <a:ext uri="{FF2B5EF4-FFF2-40B4-BE49-F238E27FC236}">
                    <a16:creationId xmlns:a16="http://schemas.microsoft.com/office/drawing/2014/main" id="{4486BB2E-5195-1784-28C6-68CA8260C9E3}"/>
                  </a:ext>
                </a:extLst>
              </p:cNvPr>
              <p:cNvGrpSpPr/>
              <p:nvPr/>
            </p:nvGrpSpPr>
            <p:grpSpPr>
              <a:xfrm>
                <a:off x="9070432" y="2784029"/>
                <a:ext cx="1103598" cy="1149178"/>
                <a:chOff x="3432705" y="1293832"/>
                <a:chExt cx="1364526" cy="1420882"/>
              </a:xfrm>
            </p:grpSpPr>
            <p:sp>
              <p:nvSpPr>
                <p:cNvPr id="54" name="Oval 12">
                  <a:extLst>
                    <a:ext uri="{FF2B5EF4-FFF2-40B4-BE49-F238E27FC236}">
                      <a16:creationId xmlns:a16="http://schemas.microsoft.com/office/drawing/2014/main" id="{3BCD63D9-D23E-2482-92F7-5705FA31E204}"/>
                    </a:ext>
                  </a:extLst>
                </p:cNvPr>
                <p:cNvSpPr/>
                <p:nvPr/>
              </p:nvSpPr>
              <p:spPr>
                <a:xfrm>
                  <a:off x="3432705" y="1392330"/>
                  <a:ext cx="1364526" cy="1322384"/>
                </a:xfrm>
                <a:custGeom>
                  <a:avLst/>
                  <a:gdLst>
                    <a:gd name="connsiteX0" fmla="*/ 0 w 1050131"/>
                    <a:gd name="connsiteY0" fmla="*/ 519254 h 1038507"/>
                    <a:gd name="connsiteX1" fmla="*/ 525066 w 1050131"/>
                    <a:gd name="connsiteY1" fmla="*/ 0 h 1038507"/>
                    <a:gd name="connsiteX2" fmla="*/ 1050132 w 1050131"/>
                    <a:gd name="connsiteY2" fmla="*/ 519254 h 1038507"/>
                    <a:gd name="connsiteX3" fmla="*/ 525066 w 1050131"/>
                    <a:gd name="connsiteY3" fmla="*/ 1038508 h 1038507"/>
                    <a:gd name="connsiteX4" fmla="*/ 0 w 1050131"/>
                    <a:gd name="connsiteY4" fmla="*/ 519254 h 1038507"/>
                    <a:gd name="connsiteX0" fmla="*/ 659 w 1050791"/>
                    <a:gd name="connsiteY0" fmla="*/ 502585 h 1021839"/>
                    <a:gd name="connsiteX1" fmla="*/ 449525 w 1050791"/>
                    <a:gd name="connsiteY1" fmla="*/ 0 h 1021839"/>
                    <a:gd name="connsiteX2" fmla="*/ 1050791 w 1050791"/>
                    <a:gd name="connsiteY2" fmla="*/ 502585 h 1021839"/>
                    <a:gd name="connsiteX3" fmla="*/ 525725 w 1050791"/>
                    <a:gd name="connsiteY3" fmla="*/ 1021839 h 1021839"/>
                    <a:gd name="connsiteX4" fmla="*/ 659 w 1050791"/>
                    <a:gd name="connsiteY4" fmla="*/ 502585 h 1021839"/>
                    <a:gd name="connsiteX0" fmla="*/ 1105 w 1051237"/>
                    <a:gd name="connsiteY0" fmla="*/ 471629 h 990883"/>
                    <a:gd name="connsiteX1" fmla="*/ 430921 w 1051237"/>
                    <a:gd name="connsiteY1" fmla="*/ 0 h 990883"/>
                    <a:gd name="connsiteX2" fmla="*/ 1051237 w 1051237"/>
                    <a:gd name="connsiteY2" fmla="*/ 471629 h 990883"/>
                    <a:gd name="connsiteX3" fmla="*/ 526171 w 1051237"/>
                    <a:gd name="connsiteY3" fmla="*/ 990883 h 990883"/>
                    <a:gd name="connsiteX4" fmla="*/ 1105 w 1051237"/>
                    <a:gd name="connsiteY4" fmla="*/ 471629 h 990883"/>
                    <a:gd name="connsiteX0" fmla="*/ 1498 w 1051630"/>
                    <a:gd name="connsiteY0" fmla="*/ 483085 h 1002339"/>
                    <a:gd name="connsiteX1" fmla="*/ 431314 w 1051630"/>
                    <a:gd name="connsiteY1" fmla="*/ 11456 h 1002339"/>
                    <a:gd name="connsiteX2" fmla="*/ 1051630 w 1051630"/>
                    <a:gd name="connsiteY2" fmla="*/ 483085 h 1002339"/>
                    <a:gd name="connsiteX3" fmla="*/ 526564 w 1051630"/>
                    <a:gd name="connsiteY3" fmla="*/ 1002339 h 1002339"/>
                    <a:gd name="connsiteX4" fmla="*/ 1498 w 1051630"/>
                    <a:gd name="connsiteY4" fmla="*/ 483085 h 1002339"/>
                    <a:gd name="connsiteX0" fmla="*/ 1662 w 1051794"/>
                    <a:gd name="connsiteY0" fmla="*/ 483085 h 1052680"/>
                    <a:gd name="connsiteX1" fmla="*/ 431478 w 1051794"/>
                    <a:gd name="connsiteY1" fmla="*/ 11456 h 1052680"/>
                    <a:gd name="connsiteX2" fmla="*/ 1051794 w 1051794"/>
                    <a:gd name="connsiteY2" fmla="*/ 483085 h 1052680"/>
                    <a:gd name="connsiteX3" fmla="*/ 526728 w 1051794"/>
                    <a:gd name="connsiteY3" fmla="*/ 1002339 h 1052680"/>
                    <a:gd name="connsiteX4" fmla="*/ 292175 w 1051794"/>
                    <a:gd name="connsiteY4" fmla="*/ 973763 h 1052680"/>
                    <a:gd name="connsiteX5" fmla="*/ 1662 w 1051794"/>
                    <a:gd name="connsiteY5" fmla="*/ 483085 h 1052680"/>
                    <a:gd name="connsiteX0" fmla="*/ 1662 w 1051794"/>
                    <a:gd name="connsiteY0" fmla="*/ 483085 h 1011350"/>
                    <a:gd name="connsiteX1" fmla="*/ 431478 w 1051794"/>
                    <a:gd name="connsiteY1" fmla="*/ 11456 h 1011350"/>
                    <a:gd name="connsiteX2" fmla="*/ 1051794 w 1051794"/>
                    <a:gd name="connsiteY2" fmla="*/ 483085 h 1011350"/>
                    <a:gd name="connsiteX3" fmla="*/ 526728 w 1051794"/>
                    <a:gd name="connsiteY3" fmla="*/ 1002339 h 1011350"/>
                    <a:gd name="connsiteX4" fmla="*/ 292175 w 1051794"/>
                    <a:gd name="connsiteY4" fmla="*/ 973763 h 1011350"/>
                    <a:gd name="connsiteX5" fmla="*/ 1662 w 1051794"/>
                    <a:gd name="connsiteY5" fmla="*/ 483085 h 1011350"/>
                    <a:gd name="connsiteX0" fmla="*/ 1662 w 1051794"/>
                    <a:gd name="connsiteY0" fmla="*/ 483085 h 1016337"/>
                    <a:gd name="connsiteX1" fmla="*/ 431478 w 1051794"/>
                    <a:gd name="connsiteY1" fmla="*/ 11456 h 1016337"/>
                    <a:gd name="connsiteX2" fmla="*/ 1051794 w 1051794"/>
                    <a:gd name="connsiteY2" fmla="*/ 483085 h 1016337"/>
                    <a:gd name="connsiteX3" fmla="*/ 526728 w 1051794"/>
                    <a:gd name="connsiteY3" fmla="*/ 1002339 h 1016337"/>
                    <a:gd name="connsiteX4" fmla="*/ 292175 w 1051794"/>
                    <a:gd name="connsiteY4" fmla="*/ 973763 h 1016337"/>
                    <a:gd name="connsiteX5" fmla="*/ 1662 w 1051794"/>
                    <a:gd name="connsiteY5" fmla="*/ 483085 h 1016337"/>
                    <a:gd name="connsiteX0" fmla="*/ 42176 w 1092308"/>
                    <a:gd name="connsiteY0" fmla="*/ 483085 h 1306567"/>
                    <a:gd name="connsiteX1" fmla="*/ 471992 w 1092308"/>
                    <a:gd name="connsiteY1" fmla="*/ 11456 h 1306567"/>
                    <a:gd name="connsiteX2" fmla="*/ 1092308 w 1092308"/>
                    <a:gd name="connsiteY2" fmla="*/ 483085 h 1306567"/>
                    <a:gd name="connsiteX3" fmla="*/ 567242 w 1092308"/>
                    <a:gd name="connsiteY3" fmla="*/ 1002339 h 1306567"/>
                    <a:gd name="connsiteX4" fmla="*/ 75514 w 1092308"/>
                    <a:gd name="connsiteY4" fmla="*/ 1288088 h 1306567"/>
                    <a:gd name="connsiteX5" fmla="*/ 42176 w 1092308"/>
                    <a:gd name="connsiteY5" fmla="*/ 483085 h 1306567"/>
                    <a:gd name="connsiteX0" fmla="*/ 314440 w 1364572"/>
                    <a:gd name="connsiteY0" fmla="*/ 483085 h 1300229"/>
                    <a:gd name="connsiteX1" fmla="*/ 744256 w 1364572"/>
                    <a:gd name="connsiteY1" fmla="*/ 11456 h 1300229"/>
                    <a:gd name="connsiteX2" fmla="*/ 1364572 w 1364572"/>
                    <a:gd name="connsiteY2" fmla="*/ 483085 h 1300229"/>
                    <a:gd name="connsiteX3" fmla="*/ 839506 w 1364572"/>
                    <a:gd name="connsiteY3" fmla="*/ 1002339 h 1300229"/>
                    <a:gd name="connsiteX4" fmla="*/ 347778 w 1364572"/>
                    <a:gd name="connsiteY4" fmla="*/ 1288088 h 1300229"/>
                    <a:gd name="connsiteX5" fmla="*/ 115 w 1364572"/>
                    <a:gd name="connsiteY5" fmla="*/ 483224 h 1300229"/>
                    <a:gd name="connsiteX6" fmla="*/ 314440 w 1364572"/>
                    <a:gd name="connsiteY6" fmla="*/ 483085 h 1300229"/>
                    <a:gd name="connsiteX0" fmla="*/ 314421 w 1364553"/>
                    <a:gd name="connsiteY0" fmla="*/ 483085 h 1300229"/>
                    <a:gd name="connsiteX1" fmla="*/ 744237 w 1364553"/>
                    <a:gd name="connsiteY1" fmla="*/ 11456 h 1300229"/>
                    <a:gd name="connsiteX2" fmla="*/ 1364553 w 1364553"/>
                    <a:gd name="connsiteY2" fmla="*/ 483085 h 1300229"/>
                    <a:gd name="connsiteX3" fmla="*/ 839487 w 1364553"/>
                    <a:gd name="connsiteY3" fmla="*/ 1002339 h 1300229"/>
                    <a:gd name="connsiteX4" fmla="*/ 347759 w 1364553"/>
                    <a:gd name="connsiteY4" fmla="*/ 1288088 h 1300229"/>
                    <a:gd name="connsiteX5" fmla="*/ 96 w 1364553"/>
                    <a:gd name="connsiteY5" fmla="*/ 483224 h 1300229"/>
                    <a:gd name="connsiteX6" fmla="*/ 314421 w 1364553"/>
                    <a:gd name="connsiteY6" fmla="*/ 483085 h 1300229"/>
                    <a:gd name="connsiteX0" fmla="*/ 314394 w 1364526"/>
                    <a:gd name="connsiteY0" fmla="*/ 483085 h 1300229"/>
                    <a:gd name="connsiteX1" fmla="*/ 744210 w 1364526"/>
                    <a:gd name="connsiteY1" fmla="*/ 11456 h 1300229"/>
                    <a:gd name="connsiteX2" fmla="*/ 1364526 w 1364526"/>
                    <a:gd name="connsiteY2" fmla="*/ 483085 h 1300229"/>
                    <a:gd name="connsiteX3" fmla="*/ 839460 w 1364526"/>
                    <a:gd name="connsiteY3" fmla="*/ 1002339 h 1300229"/>
                    <a:gd name="connsiteX4" fmla="*/ 347732 w 1364526"/>
                    <a:gd name="connsiteY4" fmla="*/ 1288088 h 1300229"/>
                    <a:gd name="connsiteX5" fmla="*/ 69 w 1364526"/>
                    <a:gd name="connsiteY5" fmla="*/ 483224 h 1300229"/>
                    <a:gd name="connsiteX6" fmla="*/ 314394 w 1364526"/>
                    <a:gd name="connsiteY6" fmla="*/ 483085 h 1300229"/>
                    <a:gd name="connsiteX0" fmla="*/ 314394 w 1364526"/>
                    <a:gd name="connsiteY0" fmla="*/ 483085 h 1296185"/>
                    <a:gd name="connsiteX1" fmla="*/ 744210 w 1364526"/>
                    <a:gd name="connsiteY1" fmla="*/ 11456 h 1296185"/>
                    <a:gd name="connsiteX2" fmla="*/ 1364526 w 1364526"/>
                    <a:gd name="connsiteY2" fmla="*/ 483085 h 1296185"/>
                    <a:gd name="connsiteX3" fmla="*/ 839460 w 1364526"/>
                    <a:gd name="connsiteY3" fmla="*/ 1002339 h 1296185"/>
                    <a:gd name="connsiteX4" fmla="*/ 347732 w 1364526"/>
                    <a:gd name="connsiteY4" fmla="*/ 1288088 h 1296185"/>
                    <a:gd name="connsiteX5" fmla="*/ 69 w 1364526"/>
                    <a:gd name="connsiteY5" fmla="*/ 483224 h 1296185"/>
                    <a:gd name="connsiteX6" fmla="*/ 314394 w 1364526"/>
                    <a:gd name="connsiteY6" fmla="*/ 483085 h 1296185"/>
                    <a:gd name="connsiteX0" fmla="*/ 314394 w 1364526"/>
                    <a:gd name="connsiteY0" fmla="*/ 483085 h 1349614"/>
                    <a:gd name="connsiteX1" fmla="*/ 744210 w 1364526"/>
                    <a:gd name="connsiteY1" fmla="*/ 11456 h 1349614"/>
                    <a:gd name="connsiteX2" fmla="*/ 1364526 w 1364526"/>
                    <a:gd name="connsiteY2" fmla="*/ 483085 h 1349614"/>
                    <a:gd name="connsiteX3" fmla="*/ 839460 w 1364526"/>
                    <a:gd name="connsiteY3" fmla="*/ 1002339 h 1349614"/>
                    <a:gd name="connsiteX4" fmla="*/ 500131 w 1364526"/>
                    <a:gd name="connsiteY4" fmla="*/ 1269037 h 1349614"/>
                    <a:gd name="connsiteX5" fmla="*/ 347732 w 1364526"/>
                    <a:gd name="connsiteY5" fmla="*/ 1288088 h 1349614"/>
                    <a:gd name="connsiteX6" fmla="*/ 69 w 1364526"/>
                    <a:gd name="connsiteY6" fmla="*/ 483224 h 1349614"/>
                    <a:gd name="connsiteX7" fmla="*/ 314394 w 1364526"/>
                    <a:gd name="connsiteY7" fmla="*/ 483085 h 134961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4526" h="1322384">
                      <a:moveTo>
                        <a:pt x="314394" y="483085"/>
                      </a:moveTo>
                      <a:cubicBezTo>
                        <a:pt x="300304" y="430650"/>
                        <a:pt x="406599" y="80512"/>
                        <a:pt x="744210" y="11456"/>
                      </a:cubicBezTo>
                      <a:cubicBezTo>
                        <a:pt x="1081821" y="-57600"/>
                        <a:pt x="1364526" y="196309"/>
                        <a:pt x="1364526" y="483085"/>
                      </a:cubicBezTo>
                      <a:cubicBezTo>
                        <a:pt x="1364526" y="769861"/>
                        <a:pt x="1062108" y="1011840"/>
                        <a:pt x="839460" y="1002339"/>
                      </a:cubicBezTo>
                      <a:cubicBezTo>
                        <a:pt x="616812" y="992838"/>
                        <a:pt x="572561" y="795168"/>
                        <a:pt x="500131" y="1269037"/>
                      </a:cubicBezTo>
                      <a:cubicBezTo>
                        <a:pt x="418176" y="1316662"/>
                        <a:pt x="379879" y="1351191"/>
                        <a:pt x="347732" y="1288088"/>
                      </a:cubicBezTo>
                      <a:cubicBezTo>
                        <a:pt x="272723" y="1163072"/>
                        <a:pt x="5625" y="617391"/>
                        <a:pt x="69" y="483224"/>
                      </a:cubicBezTo>
                      <a:cubicBezTo>
                        <a:pt x="-5487" y="349057"/>
                        <a:pt x="328484" y="535520"/>
                        <a:pt x="314394" y="483085"/>
                      </a:cubicBezTo>
                      <a:close/>
                    </a:path>
                  </a:pathLst>
                </a:custGeom>
                <a:solidFill>
                  <a:srgbClr val="E99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Freeform: Shape 54">
                  <a:extLst>
                    <a:ext uri="{FF2B5EF4-FFF2-40B4-BE49-F238E27FC236}">
                      <a16:creationId xmlns:a16="http://schemas.microsoft.com/office/drawing/2014/main" id="{E8B5D7AC-26D5-0C12-C4BC-91EF340D907E}"/>
                    </a:ext>
                  </a:extLst>
                </p:cNvPr>
                <p:cNvSpPr/>
                <p:nvPr/>
              </p:nvSpPr>
              <p:spPr>
                <a:xfrm rot="417020">
                  <a:off x="3702796" y="1293832"/>
                  <a:ext cx="771813" cy="626117"/>
                </a:xfrm>
                <a:custGeom>
                  <a:avLst/>
                  <a:gdLst>
                    <a:gd name="connsiteX0" fmla="*/ 595314 w 771813"/>
                    <a:gd name="connsiteY0" fmla="*/ 696 h 626117"/>
                    <a:gd name="connsiteX1" fmla="*/ 764815 w 771813"/>
                    <a:gd name="connsiteY1" fmla="*/ 74515 h 626117"/>
                    <a:gd name="connsiteX2" fmla="*/ 600076 w 771813"/>
                    <a:gd name="connsiteY2" fmla="*/ 131665 h 626117"/>
                    <a:gd name="connsiteX3" fmla="*/ 482727 w 771813"/>
                    <a:gd name="connsiteY3" fmla="*/ 118773 h 626117"/>
                    <a:gd name="connsiteX4" fmla="*/ 469427 w 771813"/>
                    <a:gd name="connsiteY4" fmla="*/ 115509 h 626117"/>
                    <a:gd name="connsiteX5" fmla="*/ 468340 w 771813"/>
                    <a:gd name="connsiteY5" fmla="*/ 137527 h 626117"/>
                    <a:gd name="connsiteX6" fmla="*/ 348441 w 771813"/>
                    <a:gd name="connsiteY6" fmla="*/ 339589 h 626117"/>
                    <a:gd name="connsiteX7" fmla="*/ 105205 w 771813"/>
                    <a:gd name="connsiteY7" fmla="*/ 410270 h 626117"/>
                    <a:gd name="connsiteX8" fmla="*/ 693 w 771813"/>
                    <a:gd name="connsiteY8" fmla="*/ 554459 h 626117"/>
                    <a:gd name="connsiteX9" fmla="*/ 206130 w 771813"/>
                    <a:gd name="connsiteY9" fmla="*/ 136538 h 626117"/>
                    <a:gd name="connsiteX10" fmla="*/ 441923 w 771813"/>
                    <a:gd name="connsiteY10" fmla="*/ 64256 h 626117"/>
                    <a:gd name="connsiteX11" fmla="*/ 452198 w 771813"/>
                    <a:gd name="connsiteY11" fmla="*/ 73384 h 626117"/>
                    <a:gd name="connsiteX12" fmla="*/ 455346 w 771813"/>
                    <a:gd name="connsiteY12" fmla="*/ 54777 h 626117"/>
                    <a:gd name="connsiteX13" fmla="*/ 595314 w 771813"/>
                    <a:gd name="connsiteY13" fmla="*/ 696 h 626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1813" h="626117">
                      <a:moveTo>
                        <a:pt x="595314" y="696"/>
                      </a:moveTo>
                      <a:cubicBezTo>
                        <a:pt x="728412" y="-6448"/>
                        <a:pt x="764815" y="42952"/>
                        <a:pt x="764815" y="74515"/>
                      </a:cubicBezTo>
                      <a:cubicBezTo>
                        <a:pt x="764815" y="106078"/>
                        <a:pt x="823661" y="148334"/>
                        <a:pt x="600076" y="131665"/>
                      </a:cubicBezTo>
                      <a:cubicBezTo>
                        <a:pt x="544180" y="127498"/>
                        <a:pt x="507027" y="123207"/>
                        <a:pt x="482727" y="118773"/>
                      </a:cubicBezTo>
                      <a:lnTo>
                        <a:pt x="469427" y="115509"/>
                      </a:lnTo>
                      <a:lnTo>
                        <a:pt x="468340" y="137527"/>
                      </a:lnTo>
                      <a:cubicBezTo>
                        <a:pt x="456104" y="205226"/>
                        <a:pt x="392917" y="298457"/>
                        <a:pt x="348441" y="339589"/>
                      </a:cubicBezTo>
                      <a:cubicBezTo>
                        <a:pt x="289140" y="394433"/>
                        <a:pt x="163163" y="374459"/>
                        <a:pt x="105205" y="410270"/>
                      </a:cubicBezTo>
                      <a:cubicBezTo>
                        <a:pt x="35342" y="553237"/>
                        <a:pt x="12448" y="726288"/>
                        <a:pt x="693" y="554459"/>
                      </a:cubicBezTo>
                      <a:cubicBezTo>
                        <a:pt x="-11061" y="382630"/>
                        <a:pt x="129411" y="215412"/>
                        <a:pt x="206130" y="136538"/>
                      </a:cubicBezTo>
                      <a:cubicBezTo>
                        <a:pt x="273259" y="67523"/>
                        <a:pt x="387968" y="33997"/>
                        <a:pt x="441923" y="64256"/>
                      </a:cubicBezTo>
                      <a:lnTo>
                        <a:pt x="452198" y="73384"/>
                      </a:lnTo>
                      <a:lnTo>
                        <a:pt x="455346" y="54777"/>
                      </a:lnTo>
                      <a:cubicBezTo>
                        <a:pt x="464345" y="32620"/>
                        <a:pt x="495491" y="6054"/>
                        <a:pt x="595314" y="69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Moon 15">
                  <a:extLst>
                    <a:ext uri="{FF2B5EF4-FFF2-40B4-BE49-F238E27FC236}">
                      <a16:creationId xmlns:a16="http://schemas.microsoft.com/office/drawing/2014/main" id="{369CE49A-7945-296D-C07A-695540C6947B}"/>
                    </a:ext>
                  </a:extLst>
                </p:cNvPr>
                <p:cNvSpPr/>
                <p:nvPr/>
              </p:nvSpPr>
              <p:spPr>
                <a:xfrm rot="15551338">
                  <a:off x="4327270" y="1757741"/>
                  <a:ext cx="223959" cy="686131"/>
                </a:xfrm>
                <a:custGeom>
                  <a:avLst/>
                  <a:gdLst>
                    <a:gd name="connsiteX0" fmla="*/ 119841 w 119841"/>
                    <a:gd name="connsiteY0" fmla="*/ 572355 h 572355"/>
                    <a:gd name="connsiteX1" fmla="*/ 0 w 119841"/>
                    <a:gd name="connsiteY1" fmla="*/ 286177 h 572355"/>
                    <a:gd name="connsiteX2" fmla="*/ 119841 w 119841"/>
                    <a:gd name="connsiteY2" fmla="*/ -1 h 572355"/>
                    <a:gd name="connsiteX3" fmla="*/ 59921 w 119841"/>
                    <a:gd name="connsiteY3" fmla="*/ 286176 h 572355"/>
                    <a:gd name="connsiteX4" fmla="*/ 119841 w 119841"/>
                    <a:gd name="connsiteY4" fmla="*/ 572353 h 572355"/>
                    <a:gd name="connsiteX5" fmla="*/ 119841 w 119841"/>
                    <a:gd name="connsiteY5" fmla="*/ 572355 h 572355"/>
                    <a:gd name="connsiteX0" fmla="*/ 122186 w 218814"/>
                    <a:gd name="connsiteY0" fmla="*/ 684815 h 684815"/>
                    <a:gd name="connsiteX1" fmla="*/ 2345 w 218814"/>
                    <a:gd name="connsiteY1" fmla="*/ 398637 h 684815"/>
                    <a:gd name="connsiteX2" fmla="*/ 218814 w 218814"/>
                    <a:gd name="connsiteY2" fmla="*/ 0 h 684815"/>
                    <a:gd name="connsiteX3" fmla="*/ 62266 w 218814"/>
                    <a:gd name="connsiteY3" fmla="*/ 398636 h 684815"/>
                    <a:gd name="connsiteX4" fmla="*/ 122186 w 218814"/>
                    <a:gd name="connsiteY4" fmla="*/ 684813 h 684815"/>
                    <a:gd name="connsiteX5" fmla="*/ 122186 w 218814"/>
                    <a:gd name="connsiteY5" fmla="*/ 684815 h 684815"/>
                    <a:gd name="connsiteX0" fmla="*/ 122186 w 218814"/>
                    <a:gd name="connsiteY0" fmla="*/ 684815 h 684815"/>
                    <a:gd name="connsiteX1" fmla="*/ 2345 w 218814"/>
                    <a:gd name="connsiteY1" fmla="*/ 398637 h 684815"/>
                    <a:gd name="connsiteX2" fmla="*/ 218814 w 218814"/>
                    <a:gd name="connsiteY2" fmla="*/ 0 h 684815"/>
                    <a:gd name="connsiteX3" fmla="*/ 50571 w 218814"/>
                    <a:gd name="connsiteY3" fmla="*/ 396402 h 684815"/>
                    <a:gd name="connsiteX4" fmla="*/ 122186 w 218814"/>
                    <a:gd name="connsiteY4" fmla="*/ 684813 h 684815"/>
                    <a:gd name="connsiteX5" fmla="*/ 122186 w 218814"/>
                    <a:gd name="connsiteY5" fmla="*/ 684815 h 684815"/>
                    <a:gd name="connsiteX0" fmla="*/ 83442 w 223959"/>
                    <a:gd name="connsiteY0" fmla="*/ 686131 h 686131"/>
                    <a:gd name="connsiteX1" fmla="*/ 7490 w 223959"/>
                    <a:gd name="connsiteY1" fmla="*/ 398637 h 686131"/>
                    <a:gd name="connsiteX2" fmla="*/ 223959 w 223959"/>
                    <a:gd name="connsiteY2" fmla="*/ 0 h 686131"/>
                    <a:gd name="connsiteX3" fmla="*/ 55716 w 223959"/>
                    <a:gd name="connsiteY3" fmla="*/ 396402 h 686131"/>
                    <a:gd name="connsiteX4" fmla="*/ 127331 w 223959"/>
                    <a:gd name="connsiteY4" fmla="*/ 684813 h 686131"/>
                    <a:gd name="connsiteX5" fmla="*/ 83442 w 223959"/>
                    <a:gd name="connsiteY5" fmla="*/ 686131 h 68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59" h="686131">
                      <a:moveTo>
                        <a:pt x="83442" y="686131"/>
                      </a:moveTo>
                      <a:cubicBezTo>
                        <a:pt x="17256" y="686131"/>
                        <a:pt x="-15929" y="512992"/>
                        <a:pt x="7490" y="398637"/>
                      </a:cubicBezTo>
                      <a:cubicBezTo>
                        <a:pt x="30909" y="284282"/>
                        <a:pt x="157773" y="0"/>
                        <a:pt x="223959" y="0"/>
                      </a:cubicBezTo>
                      <a:cubicBezTo>
                        <a:pt x="186238" y="67557"/>
                        <a:pt x="55716" y="283807"/>
                        <a:pt x="55716" y="396402"/>
                      </a:cubicBezTo>
                      <a:cubicBezTo>
                        <a:pt x="55716" y="508997"/>
                        <a:pt x="89611" y="617256"/>
                        <a:pt x="127331" y="684813"/>
                      </a:cubicBezTo>
                      <a:lnTo>
                        <a:pt x="83442" y="68613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Oval 56">
                  <a:extLst>
                    <a:ext uri="{FF2B5EF4-FFF2-40B4-BE49-F238E27FC236}">
                      <a16:creationId xmlns:a16="http://schemas.microsoft.com/office/drawing/2014/main" id="{3C335638-CFAC-1996-04A4-6C21622C0820}"/>
                    </a:ext>
                  </a:extLst>
                </p:cNvPr>
                <p:cNvSpPr/>
                <p:nvPr/>
              </p:nvSpPr>
              <p:spPr>
                <a:xfrm>
                  <a:off x="4143376" y="1615664"/>
                  <a:ext cx="119062" cy="158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Oval 57">
                  <a:extLst>
                    <a:ext uri="{FF2B5EF4-FFF2-40B4-BE49-F238E27FC236}">
                      <a16:creationId xmlns:a16="http://schemas.microsoft.com/office/drawing/2014/main" id="{87F460A1-BD75-AC1F-C9CF-735D5C1566DA}"/>
                    </a:ext>
                  </a:extLst>
                </p:cNvPr>
                <p:cNvSpPr/>
                <p:nvPr/>
              </p:nvSpPr>
              <p:spPr>
                <a:xfrm>
                  <a:off x="4170553" y="1681163"/>
                  <a:ext cx="91885" cy="930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1" name="Freeform: Shape 40">
                <a:extLst>
                  <a:ext uri="{FF2B5EF4-FFF2-40B4-BE49-F238E27FC236}">
                    <a16:creationId xmlns:a16="http://schemas.microsoft.com/office/drawing/2014/main" id="{175452D3-E901-CA30-0AB1-BCC5924C0F6E}"/>
                  </a:ext>
                </a:extLst>
              </p:cNvPr>
              <p:cNvSpPr/>
              <p:nvPr/>
            </p:nvSpPr>
            <p:spPr>
              <a:xfrm>
                <a:off x="7747679" y="4141117"/>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81F4E947-2F6D-FF44-F1B6-FDAA7277BC89}"/>
                  </a:ext>
                </a:extLst>
              </p:cNvPr>
              <p:cNvSpPr/>
              <p:nvPr/>
            </p:nvSpPr>
            <p:spPr>
              <a:xfrm>
                <a:off x="8360828" y="4129738"/>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B624985F-BAD8-77D7-4640-5E1C4403CAE6}"/>
                  </a:ext>
                </a:extLst>
              </p:cNvPr>
              <p:cNvSpPr/>
              <p:nvPr/>
            </p:nvSpPr>
            <p:spPr>
              <a:xfrm>
                <a:off x="7970924" y="4531390"/>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CEB2450A-7F1A-9DBD-633E-3D8CAE1860DF}"/>
                  </a:ext>
                </a:extLst>
              </p:cNvPr>
              <p:cNvSpPr/>
              <p:nvPr/>
            </p:nvSpPr>
            <p:spPr>
              <a:xfrm rot="20503490">
                <a:off x="8822763" y="4353192"/>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D3276701-3550-437D-A3C5-3DF9B44FB514}"/>
                  </a:ext>
                </a:extLst>
              </p:cNvPr>
              <p:cNvSpPr/>
              <p:nvPr/>
            </p:nvSpPr>
            <p:spPr>
              <a:xfrm>
                <a:off x="8662843" y="4870933"/>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2B17C116-C82E-661B-3CD5-ACD20AC15CFD}"/>
                  </a:ext>
                </a:extLst>
              </p:cNvPr>
              <p:cNvSpPr/>
              <p:nvPr/>
            </p:nvSpPr>
            <p:spPr>
              <a:xfrm>
                <a:off x="7459475" y="99374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Freeform: Shape 46">
                <a:extLst>
                  <a:ext uri="{FF2B5EF4-FFF2-40B4-BE49-F238E27FC236}">
                    <a16:creationId xmlns:a16="http://schemas.microsoft.com/office/drawing/2014/main" id="{10804EDC-6BF3-90EE-2151-6B073A477287}"/>
                  </a:ext>
                </a:extLst>
              </p:cNvPr>
              <p:cNvSpPr/>
              <p:nvPr/>
            </p:nvSpPr>
            <p:spPr>
              <a:xfrm>
                <a:off x="8815352" y="57473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D99B5675-5A12-4534-05D1-5B93B9DB2A82}"/>
                  </a:ext>
                </a:extLst>
              </p:cNvPr>
              <p:cNvSpPr/>
              <p:nvPr/>
            </p:nvSpPr>
            <p:spPr>
              <a:xfrm>
                <a:off x="9380463" y="698712"/>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Oval 48">
                <a:extLst>
                  <a:ext uri="{FF2B5EF4-FFF2-40B4-BE49-F238E27FC236}">
                    <a16:creationId xmlns:a16="http://schemas.microsoft.com/office/drawing/2014/main" id="{2304A52C-FE2F-D9D1-31CE-59F6CDA0F27B}"/>
                  </a:ext>
                </a:extLst>
              </p:cNvPr>
              <p:cNvSpPr/>
              <p:nvPr/>
            </p:nvSpPr>
            <p:spPr>
              <a:xfrm>
                <a:off x="8092029" y="564091"/>
                <a:ext cx="510729" cy="549358"/>
              </a:xfrm>
              <a:prstGeom prst="ellipse">
                <a:avLst/>
              </a:pr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2914F67B-AC0C-450A-E17E-0619E1733BE8}"/>
                  </a:ext>
                </a:extLst>
              </p:cNvPr>
              <p:cNvSpPr/>
              <p:nvPr/>
            </p:nvSpPr>
            <p:spPr>
              <a:xfrm>
                <a:off x="8152114" y="72494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37">
                <a:extLst>
                  <a:ext uri="{FF2B5EF4-FFF2-40B4-BE49-F238E27FC236}">
                    <a16:creationId xmlns:a16="http://schemas.microsoft.com/office/drawing/2014/main" id="{1001B79A-C526-93F6-D277-AED4B536E625}"/>
                  </a:ext>
                </a:extLst>
              </p:cNvPr>
              <p:cNvSpPr/>
              <p:nvPr/>
            </p:nvSpPr>
            <p:spPr>
              <a:xfrm rot="21151898">
                <a:off x="8786185" y="1932358"/>
                <a:ext cx="711503" cy="141408"/>
              </a:xfrm>
              <a:custGeom>
                <a:avLst/>
                <a:gdLst>
                  <a:gd name="connsiteX0" fmla="*/ 0 w 1054367"/>
                  <a:gd name="connsiteY0" fmla="*/ 0 h 209550"/>
                  <a:gd name="connsiteX1" fmla="*/ 1054367 w 1054367"/>
                  <a:gd name="connsiteY1" fmla="*/ 0 h 209550"/>
                  <a:gd name="connsiteX2" fmla="*/ 1054367 w 1054367"/>
                  <a:gd name="connsiteY2" fmla="*/ 209550 h 209550"/>
                  <a:gd name="connsiteX3" fmla="*/ 0 w 1054367"/>
                  <a:gd name="connsiteY3" fmla="*/ 209550 h 209550"/>
                  <a:gd name="connsiteX4" fmla="*/ 0 w 1054367"/>
                  <a:gd name="connsiteY4" fmla="*/ 0 h 209550"/>
                  <a:gd name="connsiteX0" fmla="*/ 0 w 1054367"/>
                  <a:gd name="connsiteY0" fmla="*/ 0 h 209550"/>
                  <a:gd name="connsiteX1" fmla="*/ 1054367 w 1054367"/>
                  <a:gd name="connsiteY1" fmla="*/ 0 h 209550"/>
                  <a:gd name="connsiteX2" fmla="*/ 1054367 w 1054367"/>
                  <a:gd name="connsiteY2" fmla="*/ 209550 h 209550"/>
                  <a:gd name="connsiteX3" fmla="*/ 523875 w 1054367"/>
                  <a:gd name="connsiteY3" fmla="*/ 130236 h 209550"/>
                  <a:gd name="connsiteX4" fmla="*/ 0 w 1054367"/>
                  <a:gd name="connsiteY4" fmla="*/ 209550 h 209550"/>
                  <a:gd name="connsiteX5" fmla="*/ 0 w 1054367"/>
                  <a:gd name="connsiteY5"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367" h="209550">
                    <a:moveTo>
                      <a:pt x="0" y="0"/>
                    </a:moveTo>
                    <a:lnTo>
                      <a:pt x="1054367" y="0"/>
                    </a:lnTo>
                    <a:lnTo>
                      <a:pt x="1054367" y="209550"/>
                    </a:lnTo>
                    <a:cubicBezTo>
                      <a:pt x="877536" y="205337"/>
                      <a:pt x="700706" y="134449"/>
                      <a:pt x="523875" y="130236"/>
                    </a:cubicBezTo>
                    <a:lnTo>
                      <a:pt x="0" y="209550"/>
                    </a:lnTo>
                    <a:lnTo>
                      <a:pt x="0" y="0"/>
                    </a:lnTo>
                    <a:close/>
                  </a:path>
                </a:pathLst>
              </a:custGeom>
              <a:solidFill>
                <a:srgbClr val="D41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Freeform: Shape 51">
                <a:extLst>
                  <a:ext uri="{FF2B5EF4-FFF2-40B4-BE49-F238E27FC236}">
                    <a16:creationId xmlns:a16="http://schemas.microsoft.com/office/drawing/2014/main" id="{B0DF4334-0F31-B6E1-FDA8-4B34E9CB2AF4}"/>
                  </a:ext>
                </a:extLst>
              </p:cNvPr>
              <p:cNvSpPr/>
              <p:nvPr/>
            </p:nvSpPr>
            <p:spPr>
              <a:xfrm rot="20503490">
                <a:off x="10040739" y="4105817"/>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Oval 52">
                <a:extLst>
                  <a:ext uri="{FF2B5EF4-FFF2-40B4-BE49-F238E27FC236}">
                    <a16:creationId xmlns:a16="http://schemas.microsoft.com/office/drawing/2014/main" id="{2CF5699F-9B83-8632-769E-8D9BB099F514}"/>
                  </a:ext>
                </a:extLst>
              </p:cNvPr>
              <p:cNvSpPr/>
              <p:nvPr/>
            </p:nvSpPr>
            <p:spPr>
              <a:xfrm>
                <a:off x="9973200" y="4002349"/>
                <a:ext cx="586716" cy="513042"/>
              </a:xfrm>
              <a:prstGeom prst="ellipse">
                <a:avLst/>
              </a:prstGeom>
              <a:noFill/>
              <a:ln>
                <a:solidFill>
                  <a:srgbClr val="C5AF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5" name="Picture 34">
              <a:extLst>
                <a:ext uri="{FF2B5EF4-FFF2-40B4-BE49-F238E27FC236}">
                  <a16:creationId xmlns:a16="http://schemas.microsoft.com/office/drawing/2014/main" id="{33F6380F-2535-99A6-24C8-8E43027DC430}"/>
                </a:ext>
              </a:extLst>
            </p:cNvPr>
            <p:cNvPicPr>
              <a:picLocks noChangeAspect="1"/>
            </p:cNvPicPr>
            <p:nvPr/>
          </p:nvPicPr>
          <p:blipFill>
            <a:blip r:embed="rId2"/>
            <a:stretch>
              <a:fillRect/>
            </a:stretch>
          </p:blipFill>
          <p:spPr>
            <a:xfrm>
              <a:off x="7375306" y="1504413"/>
              <a:ext cx="3273836" cy="2597121"/>
            </a:xfrm>
            <a:prstGeom prst="rect">
              <a:avLst/>
            </a:prstGeom>
          </p:spPr>
        </p:pic>
      </p:grpSp>
      <p:grpSp>
        <p:nvGrpSpPr>
          <p:cNvPr id="62" name="Group 61">
            <a:extLst>
              <a:ext uri="{FF2B5EF4-FFF2-40B4-BE49-F238E27FC236}">
                <a16:creationId xmlns:a16="http://schemas.microsoft.com/office/drawing/2014/main" id="{231A174D-E809-C6F8-54F7-765563DB6090}"/>
              </a:ext>
            </a:extLst>
          </p:cNvPr>
          <p:cNvGrpSpPr/>
          <p:nvPr/>
        </p:nvGrpSpPr>
        <p:grpSpPr>
          <a:xfrm>
            <a:off x="8479523" y="4255460"/>
            <a:ext cx="1073451" cy="1348184"/>
            <a:chOff x="6700058" y="0"/>
            <a:chExt cx="4686026" cy="5885343"/>
          </a:xfrm>
        </p:grpSpPr>
        <p:grpSp>
          <p:nvGrpSpPr>
            <p:cNvPr id="63" name="Group 62">
              <a:extLst>
                <a:ext uri="{FF2B5EF4-FFF2-40B4-BE49-F238E27FC236}">
                  <a16:creationId xmlns:a16="http://schemas.microsoft.com/office/drawing/2014/main" id="{1AAB2158-5B39-81DA-5B54-475579574194}"/>
                </a:ext>
              </a:extLst>
            </p:cNvPr>
            <p:cNvGrpSpPr/>
            <p:nvPr/>
          </p:nvGrpSpPr>
          <p:grpSpPr>
            <a:xfrm>
              <a:off x="6700058" y="0"/>
              <a:ext cx="4686026" cy="5885343"/>
              <a:chOff x="6700058" y="0"/>
              <a:chExt cx="4686026" cy="5885343"/>
            </a:xfrm>
          </p:grpSpPr>
          <p:sp>
            <p:nvSpPr>
              <p:cNvPr id="65" name="Rectangle 3">
                <a:extLst>
                  <a:ext uri="{FF2B5EF4-FFF2-40B4-BE49-F238E27FC236}">
                    <a16:creationId xmlns:a16="http://schemas.microsoft.com/office/drawing/2014/main" id="{125E6289-D0F6-DD5F-395B-5A98163DBDC1}"/>
                  </a:ext>
                </a:extLst>
              </p:cNvPr>
              <p:cNvSpPr/>
              <p:nvPr/>
            </p:nvSpPr>
            <p:spPr>
              <a:xfrm>
                <a:off x="6761207" y="149629"/>
                <a:ext cx="4527477" cy="5594465"/>
              </a:xfrm>
              <a:custGeom>
                <a:avLst/>
                <a:gdLst>
                  <a:gd name="connsiteX0" fmla="*/ 0 w 4372494"/>
                  <a:gd name="connsiteY0" fmla="*/ 0 h 4181302"/>
                  <a:gd name="connsiteX1" fmla="*/ 4372494 w 4372494"/>
                  <a:gd name="connsiteY1" fmla="*/ 0 h 4181302"/>
                  <a:gd name="connsiteX2" fmla="*/ 4372494 w 4372494"/>
                  <a:gd name="connsiteY2" fmla="*/ 4181302 h 4181302"/>
                  <a:gd name="connsiteX3" fmla="*/ 0 w 4372494"/>
                  <a:gd name="connsiteY3" fmla="*/ 4181302 h 4181302"/>
                  <a:gd name="connsiteX4" fmla="*/ 0 w 4372494"/>
                  <a:gd name="connsiteY4" fmla="*/ 0 h 4181302"/>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438996"/>
                  <a:gd name="connsiteY0" fmla="*/ 0 h 4846320"/>
                  <a:gd name="connsiteX1" fmla="*/ 4438996 w 4438996"/>
                  <a:gd name="connsiteY1" fmla="*/ 16626 h 4846320"/>
                  <a:gd name="connsiteX2" fmla="*/ 4438996 w 4438996"/>
                  <a:gd name="connsiteY2" fmla="*/ 4197928 h 4846320"/>
                  <a:gd name="connsiteX3" fmla="*/ 606829 w 4438996"/>
                  <a:gd name="connsiteY3" fmla="*/ 4846320 h 4846320"/>
                  <a:gd name="connsiteX4" fmla="*/ 0 w 4438996"/>
                  <a:gd name="connsiteY4" fmla="*/ 0 h 4846320"/>
                  <a:gd name="connsiteX0" fmla="*/ 0 w 4438996"/>
                  <a:gd name="connsiteY0" fmla="*/ 0 h 4846320"/>
                  <a:gd name="connsiteX1" fmla="*/ 4438996 w 4438996"/>
                  <a:gd name="connsiteY1" fmla="*/ 16626 h 4846320"/>
                  <a:gd name="connsiteX2" fmla="*/ 4438996 w 4438996"/>
                  <a:gd name="connsiteY2" fmla="*/ 4197928 h 4846320"/>
                  <a:gd name="connsiteX3" fmla="*/ 606829 w 4438996"/>
                  <a:gd name="connsiteY3" fmla="*/ 4846320 h 4846320"/>
                  <a:gd name="connsiteX4" fmla="*/ 0 w 4438996"/>
                  <a:gd name="connsiteY4" fmla="*/ 0 h 4846320"/>
                  <a:gd name="connsiteX0" fmla="*/ 30292 w 4469288"/>
                  <a:gd name="connsiteY0" fmla="*/ 27841 h 4874161"/>
                  <a:gd name="connsiteX1" fmla="*/ 4469288 w 4469288"/>
                  <a:gd name="connsiteY1" fmla="*/ 44467 h 4874161"/>
                  <a:gd name="connsiteX2" fmla="*/ 4469288 w 4469288"/>
                  <a:gd name="connsiteY2" fmla="*/ 4225769 h 4874161"/>
                  <a:gd name="connsiteX3" fmla="*/ 637121 w 4469288"/>
                  <a:gd name="connsiteY3" fmla="*/ 4874161 h 4874161"/>
                  <a:gd name="connsiteX4" fmla="*/ 30292 w 4469288"/>
                  <a:gd name="connsiteY4" fmla="*/ 27841 h 4874161"/>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7477" h="5594465">
                    <a:moveTo>
                      <a:pt x="30292" y="748145"/>
                    </a:moveTo>
                    <a:cubicBezTo>
                      <a:pt x="1232866" y="498763"/>
                      <a:pt x="1446227" y="665017"/>
                      <a:pt x="3638015" y="0"/>
                    </a:cubicBezTo>
                    <a:cubicBezTo>
                      <a:pt x="3881856" y="2604654"/>
                      <a:pt x="4258699" y="4552603"/>
                      <a:pt x="4527477" y="4929447"/>
                    </a:cubicBezTo>
                    <a:cubicBezTo>
                      <a:pt x="3250088" y="5145578"/>
                      <a:pt x="1548751" y="5120639"/>
                      <a:pt x="637121" y="5594465"/>
                    </a:cubicBezTo>
                    <a:cubicBezTo>
                      <a:pt x="781208" y="1291244"/>
                      <a:pt x="-180298" y="554181"/>
                      <a:pt x="30292" y="748145"/>
                    </a:cubicBezTo>
                    <a:close/>
                  </a:path>
                </a:pathLst>
              </a:cu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Rectangle 4">
                <a:extLst>
                  <a:ext uri="{FF2B5EF4-FFF2-40B4-BE49-F238E27FC236}">
                    <a16:creationId xmlns:a16="http://schemas.microsoft.com/office/drawing/2014/main" id="{7F48F2AD-AE26-086C-FD4F-D6FE1A037FEF}"/>
                  </a:ext>
                </a:extLst>
              </p:cNvPr>
              <p:cNvSpPr/>
              <p:nvPr/>
            </p:nvSpPr>
            <p:spPr>
              <a:xfrm>
                <a:off x="6700058" y="0"/>
                <a:ext cx="3740727" cy="1248070"/>
              </a:xfrm>
              <a:custGeom>
                <a:avLst/>
                <a:gdLst>
                  <a:gd name="connsiteX0" fmla="*/ 0 w 3541222"/>
                  <a:gd name="connsiteY0" fmla="*/ 0 h 648392"/>
                  <a:gd name="connsiteX1" fmla="*/ 3541222 w 3541222"/>
                  <a:gd name="connsiteY1" fmla="*/ 0 h 648392"/>
                  <a:gd name="connsiteX2" fmla="*/ 3541222 w 3541222"/>
                  <a:gd name="connsiteY2" fmla="*/ 648392 h 648392"/>
                  <a:gd name="connsiteX3" fmla="*/ 0 w 3541222"/>
                  <a:gd name="connsiteY3" fmla="*/ 648392 h 648392"/>
                  <a:gd name="connsiteX4" fmla="*/ 0 w 3541222"/>
                  <a:gd name="connsiteY4" fmla="*/ 0 h 648392"/>
                  <a:gd name="connsiteX0" fmla="*/ 0 w 3640975"/>
                  <a:gd name="connsiteY0" fmla="*/ 731520 h 1379912"/>
                  <a:gd name="connsiteX1" fmla="*/ 3640975 w 3640975"/>
                  <a:gd name="connsiteY1" fmla="*/ 0 h 1379912"/>
                  <a:gd name="connsiteX2" fmla="*/ 3541222 w 3640975"/>
                  <a:gd name="connsiteY2" fmla="*/ 1379912 h 1379912"/>
                  <a:gd name="connsiteX3" fmla="*/ 0 w 3640975"/>
                  <a:gd name="connsiteY3" fmla="*/ 1379912 h 1379912"/>
                  <a:gd name="connsiteX4" fmla="*/ 0 w 3640975"/>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2116 h 1380508"/>
                  <a:gd name="connsiteX1" fmla="*/ 1950531 w 3707477"/>
                  <a:gd name="connsiteY1" fmla="*/ 441171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161 h 1380553"/>
                  <a:gd name="connsiteX1" fmla="*/ 1950531 w 3707477"/>
                  <a:gd name="connsiteY1" fmla="*/ 549281 h 1380553"/>
                  <a:gd name="connsiteX2" fmla="*/ 3640975 w 3707477"/>
                  <a:gd name="connsiteY2" fmla="*/ 641 h 1380553"/>
                  <a:gd name="connsiteX3" fmla="*/ 3707477 w 3707477"/>
                  <a:gd name="connsiteY3" fmla="*/ 624095 h 1380553"/>
                  <a:gd name="connsiteX4" fmla="*/ 0 w 3707477"/>
                  <a:gd name="connsiteY4" fmla="*/ 1380553 h 1380553"/>
                  <a:gd name="connsiteX5" fmla="*/ 0 w 3707477"/>
                  <a:gd name="connsiteY5" fmla="*/ 732161 h 1380553"/>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116 h 1380508"/>
                  <a:gd name="connsiteX1" fmla="*/ 1692836 w 3707477"/>
                  <a:gd name="connsiteY1" fmla="*/ 515985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9799 h 1398191"/>
                  <a:gd name="connsiteX1" fmla="*/ 1692836 w 3707477"/>
                  <a:gd name="connsiteY1" fmla="*/ 533668 h 1398191"/>
                  <a:gd name="connsiteX2" fmla="*/ 2831681 w 3707477"/>
                  <a:gd name="connsiteY2" fmla="*/ 267659 h 1398191"/>
                  <a:gd name="connsiteX3" fmla="*/ 3640975 w 3707477"/>
                  <a:gd name="connsiteY3" fmla="*/ 18279 h 1398191"/>
                  <a:gd name="connsiteX4" fmla="*/ 3707477 w 3707477"/>
                  <a:gd name="connsiteY4" fmla="*/ 641733 h 1398191"/>
                  <a:gd name="connsiteX5" fmla="*/ 0 w 3707477"/>
                  <a:gd name="connsiteY5" fmla="*/ 1398191 h 1398191"/>
                  <a:gd name="connsiteX6" fmla="*/ 0 w 3707477"/>
                  <a:gd name="connsiteY6" fmla="*/ 749799 h 1398191"/>
                  <a:gd name="connsiteX0" fmla="*/ 0 w 3707477"/>
                  <a:gd name="connsiteY0" fmla="*/ 749307 h 1397699"/>
                  <a:gd name="connsiteX1" fmla="*/ 1692836 w 3707477"/>
                  <a:gd name="connsiteY1" fmla="*/ 533176 h 1397699"/>
                  <a:gd name="connsiteX2" fmla="*/ 2831681 w 3707477"/>
                  <a:gd name="connsiteY2" fmla="*/ 267167 h 1397699"/>
                  <a:gd name="connsiteX3" fmla="*/ 3640975 w 3707477"/>
                  <a:gd name="connsiteY3" fmla="*/ 17787 h 1397699"/>
                  <a:gd name="connsiteX4" fmla="*/ 3707477 w 3707477"/>
                  <a:gd name="connsiteY4" fmla="*/ 641241 h 1397699"/>
                  <a:gd name="connsiteX5" fmla="*/ 0 w 3707477"/>
                  <a:gd name="connsiteY5" fmla="*/ 1397699 h 1397699"/>
                  <a:gd name="connsiteX6" fmla="*/ 0 w 3707477"/>
                  <a:gd name="connsiteY6" fmla="*/ 749307 h 1397699"/>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123379"/>
                  <a:gd name="connsiteX1" fmla="*/ 1692836 w 3707477"/>
                  <a:gd name="connsiteY1" fmla="*/ 533176 h 1123379"/>
                  <a:gd name="connsiteX2" fmla="*/ 2831681 w 3707477"/>
                  <a:gd name="connsiteY2" fmla="*/ 267167 h 1123379"/>
                  <a:gd name="connsiteX3" fmla="*/ 3640975 w 3707477"/>
                  <a:gd name="connsiteY3" fmla="*/ 17787 h 1123379"/>
                  <a:gd name="connsiteX4" fmla="*/ 3707477 w 3707477"/>
                  <a:gd name="connsiteY4" fmla="*/ 641241 h 1123379"/>
                  <a:gd name="connsiteX5" fmla="*/ 290945 w 3707477"/>
                  <a:gd name="connsiteY5" fmla="*/ 1123379 h 1123379"/>
                  <a:gd name="connsiteX6" fmla="*/ 0 w 3707477"/>
                  <a:gd name="connsiteY6" fmla="*/ 749307 h 1123379"/>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640975"/>
                  <a:gd name="connsiteY0" fmla="*/ 749307 h 1248070"/>
                  <a:gd name="connsiteX1" fmla="*/ 1692836 w 3640975"/>
                  <a:gd name="connsiteY1" fmla="*/ 533176 h 1248070"/>
                  <a:gd name="connsiteX2" fmla="*/ 2831681 w 3640975"/>
                  <a:gd name="connsiteY2" fmla="*/ 267167 h 1248070"/>
                  <a:gd name="connsiteX3" fmla="*/ 3640975 w 3640975"/>
                  <a:gd name="connsiteY3" fmla="*/ 17787 h 1248070"/>
                  <a:gd name="connsiteX4" fmla="*/ 3258590 w 3640975"/>
                  <a:gd name="connsiteY4" fmla="*/ 458361 h 1248070"/>
                  <a:gd name="connsiteX5" fmla="*/ 199505 w 3640975"/>
                  <a:gd name="connsiteY5" fmla="*/ 1248070 h 1248070"/>
                  <a:gd name="connsiteX6" fmla="*/ 0 w 3640975"/>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0976" h="1248070">
                    <a:moveTo>
                      <a:pt x="0" y="749307"/>
                    </a:moveTo>
                    <a:cubicBezTo>
                      <a:pt x="1379420" y="556728"/>
                      <a:pt x="1335389" y="497154"/>
                      <a:pt x="1692836" y="533176"/>
                    </a:cubicBezTo>
                    <a:cubicBezTo>
                      <a:pt x="2167554" y="433423"/>
                      <a:pt x="1983289" y="269937"/>
                      <a:pt x="2831681" y="267167"/>
                    </a:cubicBezTo>
                    <a:cubicBezTo>
                      <a:pt x="3197935" y="156331"/>
                      <a:pt x="3497780" y="-63955"/>
                      <a:pt x="3640975" y="17787"/>
                    </a:cubicBezTo>
                    <a:cubicBezTo>
                      <a:pt x="3640975" y="217292"/>
                      <a:pt x="3640976" y="416798"/>
                      <a:pt x="3640976" y="616303"/>
                    </a:cubicBezTo>
                    <a:cubicBezTo>
                      <a:pt x="3228110" y="544259"/>
                      <a:pt x="1227513" y="754849"/>
                      <a:pt x="199505" y="1248070"/>
                    </a:cubicBezTo>
                    <a:cubicBezTo>
                      <a:pt x="135775" y="1020855"/>
                      <a:pt x="55418" y="968209"/>
                      <a:pt x="0" y="749307"/>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Rectangle 4">
                <a:extLst>
                  <a:ext uri="{FF2B5EF4-FFF2-40B4-BE49-F238E27FC236}">
                    <a16:creationId xmlns:a16="http://schemas.microsoft.com/office/drawing/2014/main" id="{AAC38CDE-1A5E-DBD5-A11C-299646336BB1}"/>
                  </a:ext>
                </a:extLst>
              </p:cNvPr>
              <p:cNvSpPr/>
              <p:nvPr/>
            </p:nvSpPr>
            <p:spPr>
              <a:xfrm rot="10956511">
                <a:off x="7382925" y="3022446"/>
                <a:ext cx="4003159" cy="2862897"/>
              </a:xfrm>
              <a:custGeom>
                <a:avLst/>
                <a:gdLst>
                  <a:gd name="connsiteX0" fmla="*/ 0 w 3541222"/>
                  <a:gd name="connsiteY0" fmla="*/ 0 h 648392"/>
                  <a:gd name="connsiteX1" fmla="*/ 3541222 w 3541222"/>
                  <a:gd name="connsiteY1" fmla="*/ 0 h 648392"/>
                  <a:gd name="connsiteX2" fmla="*/ 3541222 w 3541222"/>
                  <a:gd name="connsiteY2" fmla="*/ 648392 h 648392"/>
                  <a:gd name="connsiteX3" fmla="*/ 0 w 3541222"/>
                  <a:gd name="connsiteY3" fmla="*/ 648392 h 648392"/>
                  <a:gd name="connsiteX4" fmla="*/ 0 w 3541222"/>
                  <a:gd name="connsiteY4" fmla="*/ 0 h 648392"/>
                  <a:gd name="connsiteX0" fmla="*/ 0 w 3640975"/>
                  <a:gd name="connsiteY0" fmla="*/ 731520 h 1379912"/>
                  <a:gd name="connsiteX1" fmla="*/ 3640975 w 3640975"/>
                  <a:gd name="connsiteY1" fmla="*/ 0 h 1379912"/>
                  <a:gd name="connsiteX2" fmla="*/ 3541222 w 3640975"/>
                  <a:gd name="connsiteY2" fmla="*/ 1379912 h 1379912"/>
                  <a:gd name="connsiteX3" fmla="*/ 0 w 3640975"/>
                  <a:gd name="connsiteY3" fmla="*/ 1379912 h 1379912"/>
                  <a:gd name="connsiteX4" fmla="*/ 0 w 3640975"/>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2116 h 1380508"/>
                  <a:gd name="connsiteX1" fmla="*/ 1950531 w 3707477"/>
                  <a:gd name="connsiteY1" fmla="*/ 441171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161 h 1380553"/>
                  <a:gd name="connsiteX1" fmla="*/ 1950531 w 3707477"/>
                  <a:gd name="connsiteY1" fmla="*/ 549281 h 1380553"/>
                  <a:gd name="connsiteX2" fmla="*/ 3640975 w 3707477"/>
                  <a:gd name="connsiteY2" fmla="*/ 641 h 1380553"/>
                  <a:gd name="connsiteX3" fmla="*/ 3707477 w 3707477"/>
                  <a:gd name="connsiteY3" fmla="*/ 624095 h 1380553"/>
                  <a:gd name="connsiteX4" fmla="*/ 0 w 3707477"/>
                  <a:gd name="connsiteY4" fmla="*/ 1380553 h 1380553"/>
                  <a:gd name="connsiteX5" fmla="*/ 0 w 3707477"/>
                  <a:gd name="connsiteY5" fmla="*/ 732161 h 1380553"/>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116 h 1380508"/>
                  <a:gd name="connsiteX1" fmla="*/ 1692836 w 3707477"/>
                  <a:gd name="connsiteY1" fmla="*/ 515985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9799 h 1398191"/>
                  <a:gd name="connsiteX1" fmla="*/ 1692836 w 3707477"/>
                  <a:gd name="connsiteY1" fmla="*/ 533668 h 1398191"/>
                  <a:gd name="connsiteX2" fmla="*/ 2831681 w 3707477"/>
                  <a:gd name="connsiteY2" fmla="*/ 267659 h 1398191"/>
                  <a:gd name="connsiteX3" fmla="*/ 3640975 w 3707477"/>
                  <a:gd name="connsiteY3" fmla="*/ 18279 h 1398191"/>
                  <a:gd name="connsiteX4" fmla="*/ 3707477 w 3707477"/>
                  <a:gd name="connsiteY4" fmla="*/ 641733 h 1398191"/>
                  <a:gd name="connsiteX5" fmla="*/ 0 w 3707477"/>
                  <a:gd name="connsiteY5" fmla="*/ 1398191 h 1398191"/>
                  <a:gd name="connsiteX6" fmla="*/ 0 w 3707477"/>
                  <a:gd name="connsiteY6" fmla="*/ 749799 h 1398191"/>
                  <a:gd name="connsiteX0" fmla="*/ 0 w 3707477"/>
                  <a:gd name="connsiteY0" fmla="*/ 749307 h 1397699"/>
                  <a:gd name="connsiteX1" fmla="*/ 1692836 w 3707477"/>
                  <a:gd name="connsiteY1" fmla="*/ 533176 h 1397699"/>
                  <a:gd name="connsiteX2" fmla="*/ 2831681 w 3707477"/>
                  <a:gd name="connsiteY2" fmla="*/ 267167 h 1397699"/>
                  <a:gd name="connsiteX3" fmla="*/ 3640975 w 3707477"/>
                  <a:gd name="connsiteY3" fmla="*/ 17787 h 1397699"/>
                  <a:gd name="connsiteX4" fmla="*/ 3707477 w 3707477"/>
                  <a:gd name="connsiteY4" fmla="*/ 641241 h 1397699"/>
                  <a:gd name="connsiteX5" fmla="*/ 0 w 3707477"/>
                  <a:gd name="connsiteY5" fmla="*/ 1397699 h 1397699"/>
                  <a:gd name="connsiteX6" fmla="*/ 0 w 3707477"/>
                  <a:gd name="connsiteY6" fmla="*/ 749307 h 1397699"/>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123379"/>
                  <a:gd name="connsiteX1" fmla="*/ 1692836 w 3707477"/>
                  <a:gd name="connsiteY1" fmla="*/ 533176 h 1123379"/>
                  <a:gd name="connsiteX2" fmla="*/ 2831681 w 3707477"/>
                  <a:gd name="connsiteY2" fmla="*/ 267167 h 1123379"/>
                  <a:gd name="connsiteX3" fmla="*/ 3640975 w 3707477"/>
                  <a:gd name="connsiteY3" fmla="*/ 17787 h 1123379"/>
                  <a:gd name="connsiteX4" fmla="*/ 3707477 w 3707477"/>
                  <a:gd name="connsiteY4" fmla="*/ 641241 h 1123379"/>
                  <a:gd name="connsiteX5" fmla="*/ 290945 w 3707477"/>
                  <a:gd name="connsiteY5" fmla="*/ 1123379 h 1123379"/>
                  <a:gd name="connsiteX6" fmla="*/ 0 w 3707477"/>
                  <a:gd name="connsiteY6" fmla="*/ 749307 h 1123379"/>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640975"/>
                  <a:gd name="connsiteY0" fmla="*/ 749307 h 1248070"/>
                  <a:gd name="connsiteX1" fmla="*/ 1692836 w 3640975"/>
                  <a:gd name="connsiteY1" fmla="*/ 533176 h 1248070"/>
                  <a:gd name="connsiteX2" fmla="*/ 2831681 w 3640975"/>
                  <a:gd name="connsiteY2" fmla="*/ 267167 h 1248070"/>
                  <a:gd name="connsiteX3" fmla="*/ 3640975 w 3640975"/>
                  <a:gd name="connsiteY3" fmla="*/ 17787 h 1248070"/>
                  <a:gd name="connsiteX4" fmla="*/ 3258590 w 3640975"/>
                  <a:gd name="connsiteY4" fmla="*/ 458361 h 1248070"/>
                  <a:gd name="connsiteX5" fmla="*/ 199505 w 3640975"/>
                  <a:gd name="connsiteY5" fmla="*/ 1248070 h 1248070"/>
                  <a:gd name="connsiteX6" fmla="*/ 0 w 3640975"/>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91545"/>
                  <a:gd name="connsiteY0" fmla="*/ 749307 h 1626256"/>
                  <a:gd name="connsiteX1" fmla="*/ 1692836 w 3691545"/>
                  <a:gd name="connsiteY1" fmla="*/ 533176 h 1626256"/>
                  <a:gd name="connsiteX2" fmla="*/ 2831681 w 3691545"/>
                  <a:gd name="connsiteY2" fmla="*/ 267167 h 1626256"/>
                  <a:gd name="connsiteX3" fmla="*/ 3640975 w 3691545"/>
                  <a:gd name="connsiteY3" fmla="*/ 17787 h 1626256"/>
                  <a:gd name="connsiteX4" fmla="*/ 3691545 w 3691545"/>
                  <a:gd name="connsiteY4" fmla="*/ 1626256 h 1626256"/>
                  <a:gd name="connsiteX5" fmla="*/ 199505 w 3691545"/>
                  <a:gd name="connsiteY5" fmla="*/ 1248070 h 1626256"/>
                  <a:gd name="connsiteX6" fmla="*/ 0 w 3691545"/>
                  <a:gd name="connsiteY6" fmla="*/ 749307 h 162625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1545" h="2831846">
                    <a:moveTo>
                      <a:pt x="0" y="749307"/>
                    </a:moveTo>
                    <a:cubicBezTo>
                      <a:pt x="1379420" y="556728"/>
                      <a:pt x="1335389" y="497154"/>
                      <a:pt x="1692836" y="533176"/>
                    </a:cubicBezTo>
                    <a:cubicBezTo>
                      <a:pt x="2167554" y="433423"/>
                      <a:pt x="1983289" y="269937"/>
                      <a:pt x="2831681" y="267167"/>
                    </a:cubicBezTo>
                    <a:cubicBezTo>
                      <a:pt x="3197935" y="156331"/>
                      <a:pt x="3497780" y="-63955"/>
                      <a:pt x="3640975" y="17787"/>
                    </a:cubicBezTo>
                    <a:cubicBezTo>
                      <a:pt x="3640975" y="217292"/>
                      <a:pt x="3691545" y="1426751"/>
                      <a:pt x="3691545" y="1626256"/>
                    </a:cubicBezTo>
                    <a:cubicBezTo>
                      <a:pt x="3278679" y="1554212"/>
                      <a:pt x="1594176" y="2160910"/>
                      <a:pt x="635106" y="2831846"/>
                    </a:cubicBezTo>
                    <a:cubicBezTo>
                      <a:pt x="236023" y="1032417"/>
                      <a:pt x="55418" y="968209"/>
                      <a:pt x="0" y="749307"/>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8" name="Group 67">
                <a:extLst>
                  <a:ext uri="{FF2B5EF4-FFF2-40B4-BE49-F238E27FC236}">
                    <a16:creationId xmlns:a16="http://schemas.microsoft.com/office/drawing/2014/main" id="{CC273C3F-A50D-5B53-3D0D-9475C16BAA46}"/>
                  </a:ext>
                </a:extLst>
              </p:cNvPr>
              <p:cNvGrpSpPr/>
              <p:nvPr/>
            </p:nvGrpSpPr>
            <p:grpSpPr>
              <a:xfrm rot="19700539">
                <a:off x="7266326" y="1688300"/>
                <a:ext cx="3348149" cy="1902907"/>
                <a:chOff x="2776469" y="1751418"/>
                <a:chExt cx="4009057" cy="2278531"/>
              </a:xfrm>
            </p:grpSpPr>
            <p:sp>
              <p:nvSpPr>
                <p:cNvPr id="88" name="Freeform: Shape 87">
                  <a:extLst>
                    <a:ext uri="{FF2B5EF4-FFF2-40B4-BE49-F238E27FC236}">
                      <a16:creationId xmlns:a16="http://schemas.microsoft.com/office/drawing/2014/main" id="{5CEBA089-E631-4831-CB8F-3C5C8723A65A}"/>
                    </a:ext>
                  </a:extLst>
                </p:cNvPr>
                <p:cNvSpPr/>
                <p:nvPr/>
              </p:nvSpPr>
              <p:spPr>
                <a:xfrm rot="1917395">
                  <a:off x="4808183" y="1911679"/>
                  <a:ext cx="1977343" cy="1273664"/>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249"/>
                    <a:gd name="connsiteX1" fmla="*/ 3350744 w 3350744"/>
                    <a:gd name="connsiteY1" fmla="*/ 1139265 h 2278249"/>
                    <a:gd name="connsiteX2" fmla="*/ 3342094 w 3350744"/>
                    <a:gd name="connsiteY2" fmla="*/ 1255748 h 2278249"/>
                    <a:gd name="connsiteX3" fmla="*/ 3326143 w 3350744"/>
                    <a:gd name="connsiteY3" fmla="*/ 1326821 h 2278249"/>
                    <a:gd name="connsiteX4" fmla="*/ 3323206 w 3350744"/>
                    <a:gd name="connsiteY4" fmla="*/ 1287268 h 2278249"/>
                    <a:gd name="connsiteX5" fmla="*/ 1978014 w 3350744"/>
                    <a:gd name="connsiteY5" fmla="*/ 461793 h 2278249"/>
                    <a:gd name="connsiteX6" fmla="*/ 625841 w 3350744"/>
                    <a:gd name="connsiteY6" fmla="*/ 1381280 h 2278249"/>
                    <a:gd name="connsiteX7" fmla="*/ 1575919 w 3350744"/>
                    <a:gd name="connsiteY7" fmla="*/ 2259429 h 2278249"/>
                    <a:gd name="connsiteX8" fmla="*/ 1683558 w 3350744"/>
                    <a:gd name="connsiteY8" fmla="*/ 2278249 h 2278249"/>
                    <a:gd name="connsiteX9" fmla="*/ 0 w 3350744"/>
                    <a:gd name="connsiteY9" fmla="*/ 1139265 h 2278249"/>
                    <a:gd name="connsiteX10" fmla="*/ 1675372 w 3350744"/>
                    <a:gd name="connsiteY10" fmla="*/ 0 h 2278249"/>
                    <a:gd name="connsiteX11" fmla="*/ 2860039 w 3350744"/>
                    <a:gd name="connsiteY11" fmla="*/ 333683 h 2278249"/>
                    <a:gd name="connsiteX0" fmla="*/ 2860039 w 3350744"/>
                    <a:gd name="connsiteY0" fmla="*/ 333683 h 2259429"/>
                    <a:gd name="connsiteX1" fmla="*/ 3350744 w 3350744"/>
                    <a:gd name="connsiteY1" fmla="*/ 1139265 h 2259429"/>
                    <a:gd name="connsiteX2" fmla="*/ 3342094 w 3350744"/>
                    <a:gd name="connsiteY2" fmla="*/ 1255748 h 2259429"/>
                    <a:gd name="connsiteX3" fmla="*/ 3326143 w 3350744"/>
                    <a:gd name="connsiteY3" fmla="*/ 1326821 h 2259429"/>
                    <a:gd name="connsiteX4" fmla="*/ 3323206 w 3350744"/>
                    <a:gd name="connsiteY4" fmla="*/ 1287268 h 2259429"/>
                    <a:gd name="connsiteX5" fmla="*/ 1978014 w 3350744"/>
                    <a:gd name="connsiteY5" fmla="*/ 461793 h 2259429"/>
                    <a:gd name="connsiteX6" fmla="*/ 625841 w 3350744"/>
                    <a:gd name="connsiteY6" fmla="*/ 1381280 h 2259429"/>
                    <a:gd name="connsiteX7" fmla="*/ 1575919 w 3350744"/>
                    <a:gd name="connsiteY7" fmla="*/ 2259429 h 2259429"/>
                    <a:gd name="connsiteX8" fmla="*/ 0 w 3350744"/>
                    <a:gd name="connsiteY8" fmla="*/ 1139265 h 2259429"/>
                    <a:gd name="connsiteX9" fmla="*/ 1675372 w 3350744"/>
                    <a:gd name="connsiteY9" fmla="*/ 0 h 2259429"/>
                    <a:gd name="connsiteX10" fmla="*/ 2860039 w 3350744"/>
                    <a:gd name="connsiteY10" fmla="*/ 333683 h 2259429"/>
                    <a:gd name="connsiteX0" fmla="*/ 2897807 w 3388512"/>
                    <a:gd name="connsiteY0" fmla="*/ 333683 h 1423493"/>
                    <a:gd name="connsiteX1" fmla="*/ 3388512 w 3388512"/>
                    <a:gd name="connsiteY1" fmla="*/ 1139265 h 1423493"/>
                    <a:gd name="connsiteX2" fmla="*/ 3379862 w 3388512"/>
                    <a:gd name="connsiteY2" fmla="*/ 1255748 h 1423493"/>
                    <a:gd name="connsiteX3" fmla="*/ 3363911 w 3388512"/>
                    <a:gd name="connsiteY3" fmla="*/ 1326821 h 1423493"/>
                    <a:gd name="connsiteX4" fmla="*/ 3360974 w 3388512"/>
                    <a:gd name="connsiteY4" fmla="*/ 1287268 h 1423493"/>
                    <a:gd name="connsiteX5" fmla="*/ 2015782 w 3388512"/>
                    <a:gd name="connsiteY5" fmla="*/ 461793 h 1423493"/>
                    <a:gd name="connsiteX6" fmla="*/ 663609 w 3388512"/>
                    <a:gd name="connsiteY6" fmla="*/ 1381280 h 1423493"/>
                    <a:gd name="connsiteX7" fmla="*/ 37768 w 3388512"/>
                    <a:gd name="connsiteY7" fmla="*/ 1139265 h 1423493"/>
                    <a:gd name="connsiteX8" fmla="*/ 1713140 w 3388512"/>
                    <a:gd name="connsiteY8" fmla="*/ 0 h 1423493"/>
                    <a:gd name="connsiteX9" fmla="*/ 2897807 w 3388512"/>
                    <a:gd name="connsiteY9" fmla="*/ 333683 h 1423493"/>
                    <a:gd name="connsiteX0" fmla="*/ 2860039 w 3350744"/>
                    <a:gd name="connsiteY0" fmla="*/ 333683 h 1326821"/>
                    <a:gd name="connsiteX1" fmla="*/ 3350744 w 3350744"/>
                    <a:gd name="connsiteY1" fmla="*/ 1139265 h 1326821"/>
                    <a:gd name="connsiteX2" fmla="*/ 3342094 w 3350744"/>
                    <a:gd name="connsiteY2" fmla="*/ 1255748 h 1326821"/>
                    <a:gd name="connsiteX3" fmla="*/ 3326143 w 3350744"/>
                    <a:gd name="connsiteY3" fmla="*/ 1326821 h 1326821"/>
                    <a:gd name="connsiteX4" fmla="*/ 3323206 w 3350744"/>
                    <a:gd name="connsiteY4" fmla="*/ 1287268 h 1326821"/>
                    <a:gd name="connsiteX5" fmla="*/ 1978014 w 3350744"/>
                    <a:gd name="connsiteY5" fmla="*/ 461793 h 1326821"/>
                    <a:gd name="connsiteX6" fmla="*/ 0 w 3350744"/>
                    <a:gd name="connsiteY6" fmla="*/ 1139265 h 1326821"/>
                    <a:gd name="connsiteX7" fmla="*/ 1675372 w 3350744"/>
                    <a:gd name="connsiteY7" fmla="*/ 0 h 1326821"/>
                    <a:gd name="connsiteX8" fmla="*/ 2860039 w 3350744"/>
                    <a:gd name="connsiteY8" fmla="*/ 333683 h 1326821"/>
                    <a:gd name="connsiteX0" fmla="*/ 1238018 w 1728723"/>
                    <a:gd name="connsiteY0" fmla="*/ 335720 h 1328858"/>
                    <a:gd name="connsiteX1" fmla="*/ 1728723 w 1728723"/>
                    <a:gd name="connsiteY1" fmla="*/ 1141302 h 1328858"/>
                    <a:gd name="connsiteX2" fmla="*/ 1720073 w 1728723"/>
                    <a:gd name="connsiteY2" fmla="*/ 1257785 h 1328858"/>
                    <a:gd name="connsiteX3" fmla="*/ 1704122 w 1728723"/>
                    <a:gd name="connsiteY3" fmla="*/ 1328858 h 1328858"/>
                    <a:gd name="connsiteX4" fmla="*/ 1701185 w 1728723"/>
                    <a:gd name="connsiteY4" fmla="*/ 1289305 h 1328858"/>
                    <a:gd name="connsiteX5" fmla="*/ 355993 w 1728723"/>
                    <a:gd name="connsiteY5" fmla="*/ 463830 h 1328858"/>
                    <a:gd name="connsiteX6" fmla="*/ 53351 w 1728723"/>
                    <a:gd name="connsiteY6" fmla="*/ 2037 h 1328858"/>
                    <a:gd name="connsiteX7" fmla="*/ 1238018 w 1728723"/>
                    <a:gd name="connsiteY7" fmla="*/ 335720 h 1328858"/>
                    <a:gd name="connsiteX0" fmla="*/ 1203411 w 1694116"/>
                    <a:gd name="connsiteY0" fmla="*/ 335720 h 1328858"/>
                    <a:gd name="connsiteX1" fmla="*/ 1694116 w 1694116"/>
                    <a:gd name="connsiteY1" fmla="*/ 1141302 h 1328858"/>
                    <a:gd name="connsiteX2" fmla="*/ 1685466 w 1694116"/>
                    <a:gd name="connsiteY2" fmla="*/ 1257785 h 1328858"/>
                    <a:gd name="connsiteX3" fmla="*/ 1669515 w 1694116"/>
                    <a:gd name="connsiteY3" fmla="*/ 1328858 h 1328858"/>
                    <a:gd name="connsiteX4" fmla="*/ 1666578 w 1694116"/>
                    <a:gd name="connsiteY4" fmla="*/ 1289305 h 1328858"/>
                    <a:gd name="connsiteX5" fmla="*/ 903859 w 1694116"/>
                    <a:gd name="connsiteY5" fmla="*/ 423793 h 1328858"/>
                    <a:gd name="connsiteX6" fmla="*/ 18744 w 1694116"/>
                    <a:gd name="connsiteY6" fmla="*/ 2037 h 1328858"/>
                    <a:gd name="connsiteX7" fmla="*/ 1203411 w 1694116"/>
                    <a:gd name="connsiteY7" fmla="*/ 335720 h 1328858"/>
                    <a:gd name="connsiteX0" fmla="*/ 1485885 w 1976590"/>
                    <a:gd name="connsiteY0" fmla="*/ 171342 h 1164480"/>
                    <a:gd name="connsiteX1" fmla="*/ 1976590 w 1976590"/>
                    <a:gd name="connsiteY1" fmla="*/ 976924 h 1164480"/>
                    <a:gd name="connsiteX2" fmla="*/ 1967940 w 1976590"/>
                    <a:gd name="connsiteY2" fmla="*/ 1093407 h 1164480"/>
                    <a:gd name="connsiteX3" fmla="*/ 1951989 w 1976590"/>
                    <a:gd name="connsiteY3" fmla="*/ 1164480 h 1164480"/>
                    <a:gd name="connsiteX4" fmla="*/ 1949052 w 1976590"/>
                    <a:gd name="connsiteY4" fmla="*/ 1124927 h 1164480"/>
                    <a:gd name="connsiteX5" fmla="*/ 1186333 w 1976590"/>
                    <a:gd name="connsiteY5" fmla="*/ 259415 h 1164480"/>
                    <a:gd name="connsiteX6" fmla="*/ 14701 w 1976590"/>
                    <a:gd name="connsiteY6" fmla="*/ 6595 h 1164480"/>
                    <a:gd name="connsiteX7" fmla="*/ 1485885 w 1976590"/>
                    <a:gd name="connsiteY7" fmla="*/ 171342 h 1164480"/>
                    <a:gd name="connsiteX0" fmla="*/ 1485885 w 1976590"/>
                    <a:gd name="connsiteY0" fmla="*/ 171342 h 1164480"/>
                    <a:gd name="connsiteX1" fmla="*/ 1976590 w 1976590"/>
                    <a:gd name="connsiteY1" fmla="*/ 976924 h 1164480"/>
                    <a:gd name="connsiteX2" fmla="*/ 1967940 w 1976590"/>
                    <a:gd name="connsiteY2" fmla="*/ 1093407 h 1164480"/>
                    <a:gd name="connsiteX3" fmla="*/ 1951989 w 1976590"/>
                    <a:gd name="connsiteY3" fmla="*/ 1164480 h 1164480"/>
                    <a:gd name="connsiteX4" fmla="*/ 1949052 w 1976590"/>
                    <a:gd name="connsiteY4" fmla="*/ 1124927 h 1164480"/>
                    <a:gd name="connsiteX5" fmla="*/ 1186333 w 1976590"/>
                    <a:gd name="connsiteY5" fmla="*/ 259415 h 1164480"/>
                    <a:gd name="connsiteX6" fmla="*/ 14701 w 1976590"/>
                    <a:gd name="connsiteY6" fmla="*/ 6595 h 1164480"/>
                    <a:gd name="connsiteX7" fmla="*/ 1485885 w 1976590"/>
                    <a:gd name="connsiteY7" fmla="*/ 171342 h 1164480"/>
                    <a:gd name="connsiteX0" fmla="*/ 1485885 w 2012947"/>
                    <a:gd name="connsiteY0" fmla="*/ 269699 h 1262837"/>
                    <a:gd name="connsiteX1" fmla="*/ 1976590 w 2012947"/>
                    <a:gd name="connsiteY1" fmla="*/ 1075281 h 1262837"/>
                    <a:gd name="connsiteX2" fmla="*/ 1967940 w 2012947"/>
                    <a:gd name="connsiteY2" fmla="*/ 1191764 h 1262837"/>
                    <a:gd name="connsiteX3" fmla="*/ 1951989 w 2012947"/>
                    <a:gd name="connsiteY3" fmla="*/ 1262837 h 1262837"/>
                    <a:gd name="connsiteX4" fmla="*/ 1949052 w 2012947"/>
                    <a:gd name="connsiteY4" fmla="*/ 1223284 h 1262837"/>
                    <a:gd name="connsiteX5" fmla="*/ 1186333 w 2012947"/>
                    <a:gd name="connsiteY5" fmla="*/ 357772 h 1262837"/>
                    <a:gd name="connsiteX6" fmla="*/ 14701 w 2012947"/>
                    <a:gd name="connsiteY6" fmla="*/ 104952 h 1262837"/>
                    <a:gd name="connsiteX7" fmla="*/ 1485885 w 2012947"/>
                    <a:gd name="connsiteY7" fmla="*/ 269699 h 1262837"/>
                    <a:gd name="connsiteX0" fmla="*/ 1485885 w 2002265"/>
                    <a:gd name="connsiteY0" fmla="*/ 269699 h 1262837"/>
                    <a:gd name="connsiteX1" fmla="*/ 1976590 w 2002265"/>
                    <a:gd name="connsiteY1" fmla="*/ 1075281 h 1262837"/>
                    <a:gd name="connsiteX2" fmla="*/ 1967940 w 2002265"/>
                    <a:gd name="connsiteY2" fmla="*/ 1191764 h 1262837"/>
                    <a:gd name="connsiteX3" fmla="*/ 1951989 w 2002265"/>
                    <a:gd name="connsiteY3" fmla="*/ 1262837 h 1262837"/>
                    <a:gd name="connsiteX4" fmla="*/ 1949052 w 2002265"/>
                    <a:gd name="connsiteY4" fmla="*/ 1223284 h 1262837"/>
                    <a:gd name="connsiteX5" fmla="*/ 1186333 w 2002265"/>
                    <a:gd name="connsiteY5" fmla="*/ 357772 h 1262837"/>
                    <a:gd name="connsiteX6" fmla="*/ 14701 w 2002265"/>
                    <a:gd name="connsiteY6" fmla="*/ 104952 h 1262837"/>
                    <a:gd name="connsiteX7" fmla="*/ 1485885 w 2002265"/>
                    <a:gd name="connsiteY7" fmla="*/ 269699 h 1262837"/>
                    <a:gd name="connsiteX0" fmla="*/ 1485885 w 1977343"/>
                    <a:gd name="connsiteY0" fmla="*/ 280526 h 1273664"/>
                    <a:gd name="connsiteX1" fmla="*/ 1976590 w 1977343"/>
                    <a:gd name="connsiteY1" fmla="*/ 1086108 h 1273664"/>
                    <a:gd name="connsiteX2" fmla="*/ 1967940 w 1977343"/>
                    <a:gd name="connsiteY2" fmla="*/ 1202591 h 1273664"/>
                    <a:gd name="connsiteX3" fmla="*/ 1951989 w 1977343"/>
                    <a:gd name="connsiteY3" fmla="*/ 1273664 h 1273664"/>
                    <a:gd name="connsiteX4" fmla="*/ 1949052 w 1977343"/>
                    <a:gd name="connsiteY4" fmla="*/ 1234111 h 1273664"/>
                    <a:gd name="connsiteX5" fmla="*/ 1186333 w 1977343"/>
                    <a:gd name="connsiteY5" fmla="*/ 368599 h 1273664"/>
                    <a:gd name="connsiteX6" fmla="*/ 14701 w 1977343"/>
                    <a:gd name="connsiteY6" fmla="*/ 115779 h 1273664"/>
                    <a:gd name="connsiteX7" fmla="*/ 1485885 w 1977343"/>
                    <a:gd name="connsiteY7" fmla="*/ 280526 h 127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7343" h="1273664">
                      <a:moveTo>
                        <a:pt x="1485885" y="280526"/>
                      </a:moveTo>
                      <a:cubicBezTo>
                        <a:pt x="1934178" y="778068"/>
                        <a:pt x="1951939" y="747695"/>
                        <a:pt x="1976590" y="1086108"/>
                      </a:cubicBezTo>
                      <a:cubicBezTo>
                        <a:pt x="1979447" y="1125329"/>
                        <a:pt x="1973660" y="1164293"/>
                        <a:pt x="1967940" y="1202591"/>
                      </a:cubicBezTo>
                      <a:lnTo>
                        <a:pt x="1951989" y="1273664"/>
                      </a:lnTo>
                      <a:lnTo>
                        <a:pt x="1949052" y="1234111"/>
                      </a:lnTo>
                      <a:cubicBezTo>
                        <a:pt x="1879807" y="770453"/>
                        <a:pt x="1508725" y="554988"/>
                        <a:pt x="1186333" y="368599"/>
                      </a:cubicBezTo>
                      <a:cubicBezTo>
                        <a:pt x="863941" y="182210"/>
                        <a:pt x="-132303" y="137131"/>
                        <a:pt x="14701" y="115779"/>
                      </a:cubicBezTo>
                      <a:cubicBezTo>
                        <a:pt x="161705" y="94427"/>
                        <a:pt x="1037592" y="-217016"/>
                        <a:pt x="1485885" y="280526"/>
                      </a:cubicBezTo>
                      <a:close/>
                    </a:path>
                  </a:pathLst>
                </a:custGeom>
                <a:solidFill>
                  <a:srgbClr val="C5A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Freeform: Shape 88">
                  <a:extLst>
                    <a:ext uri="{FF2B5EF4-FFF2-40B4-BE49-F238E27FC236}">
                      <a16:creationId xmlns:a16="http://schemas.microsoft.com/office/drawing/2014/main" id="{5AAC17AA-C403-7A41-F79F-DCEBFF9AF018}"/>
                    </a:ext>
                  </a:extLst>
                </p:cNvPr>
                <p:cNvSpPr/>
                <p:nvPr/>
              </p:nvSpPr>
              <p:spPr>
                <a:xfrm rot="19655778">
                  <a:off x="2776469" y="1751418"/>
                  <a:ext cx="3350744" cy="2278530"/>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0744" h="2278530">
                      <a:moveTo>
                        <a:pt x="2860039" y="333683"/>
                      </a:moveTo>
                      <a:cubicBezTo>
                        <a:pt x="3163222" y="539849"/>
                        <a:pt x="3350744" y="824665"/>
                        <a:pt x="3350744" y="1139265"/>
                      </a:cubicBezTo>
                      <a:cubicBezTo>
                        <a:pt x="3350744" y="1178590"/>
                        <a:pt x="3347814" y="1217450"/>
                        <a:pt x="3342094" y="1255748"/>
                      </a:cubicBezTo>
                      <a:lnTo>
                        <a:pt x="3326143" y="1326821"/>
                      </a:lnTo>
                      <a:lnTo>
                        <a:pt x="3323206" y="1287268"/>
                      </a:lnTo>
                      <a:cubicBezTo>
                        <a:pt x="3253961" y="823610"/>
                        <a:pt x="2678125" y="461793"/>
                        <a:pt x="1978014" y="461793"/>
                      </a:cubicBezTo>
                      <a:cubicBezTo>
                        <a:pt x="1231229" y="461793"/>
                        <a:pt x="625841" y="873461"/>
                        <a:pt x="625841" y="1381280"/>
                      </a:cubicBezTo>
                      <a:cubicBezTo>
                        <a:pt x="625841" y="1793883"/>
                        <a:pt x="1025492" y="2143011"/>
                        <a:pt x="1575919" y="2259429"/>
                      </a:cubicBezTo>
                      <a:lnTo>
                        <a:pt x="1683558" y="2278249"/>
                      </a:lnTo>
                      <a:lnTo>
                        <a:pt x="1675372" y="2278530"/>
                      </a:lnTo>
                      <a:cubicBezTo>
                        <a:pt x="750090" y="2278530"/>
                        <a:pt x="0" y="1768464"/>
                        <a:pt x="0" y="1139265"/>
                      </a:cubicBezTo>
                      <a:cubicBezTo>
                        <a:pt x="0" y="510066"/>
                        <a:pt x="750090" y="0"/>
                        <a:pt x="1675372" y="0"/>
                      </a:cubicBezTo>
                      <a:cubicBezTo>
                        <a:pt x="2138013" y="0"/>
                        <a:pt x="2556856" y="127516"/>
                        <a:pt x="2860039" y="333683"/>
                      </a:cubicBezTo>
                      <a:close/>
                    </a:path>
                  </a:pathLst>
                </a:custGeom>
                <a:solidFill>
                  <a:srgbClr val="C5A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Freeform: Shape 89">
                  <a:extLst>
                    <a:ext uri="{FF2B5EF4-FFF2-40B4-BE49-F238E27FC236}">
                      <a16:creationId xmlns:a16="http://schemas.microsoft.com/office/drawing/2014/main" id="{E37CE7E4-0EC0-3A9F-AF64-B29F8BF80335}"/>
                    </a:ext>
                  </a:extLst>
                </p:cNvPr>
                <p:cNvSpPr/>
                <p:nvPr/>
              </p:nvSpPr>
              <p:spPr>
                <a:xfrm rot="20485363">
                  <a:off x="3010020" y="1751419"/>
                  <a:ext cx="3350744" cy="2278530"/>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673424 w 3350744"/>
                    <a:gd name="connsiteY5" fmla="*/ 324342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657535 w 3350744"/>
                    <a:gd name="connsiteY5" fmla="*/ 371619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0744" h="2278530">
                      <a:moveTo>
                        <a:pt x="2860039" y="333683"/>
                      </a:moveTo>
                      <a:cubicBezTo>
                        <a:pt x="3163222" y="539849"/>
                        <a:pt x="3350744" y="824665"/>
                        <a:pt x="3350744" y="1139265"/>
                      </a:cubicBezTo>
                      <a:cubicBezTo>
                        <a:pt x="3350744" y="1178590"/>
                        <a:pt x="3347814" y="1217450"/>
                        <a:pt x="3342094" y="1255748"/>
                      </a:cubicBezTo>
                      <a:lnTo>
                        <a:pt x="3326143" y="1326821"/>
                      </a:lnTo>
                      <a:lnTo>
                        <a:pt x="3323206" y="1287268"/>
                      </a:lnTo>
                      <a:cubicBezTo>
                        <a:pt x="3253961" y="823610"/>
                        <a:pt x="2357646" y="371619"/>
                        <a:pt x="1657535" y="371619"/>
                      </a:cubicBezTo>
                      <a:cubicBezTo>
                        <a:pt x="910750" y="371619"/>
                        <a:pt x="639444" y="1066645"/>
                        <a:pt x="625841" y="1381280"/>
                      </a:cubicBezTo>
                      <a:cubicBezTo>
                        <a:pt x="612238" y="1695915"/>
                        <a:pt x="1025492" y="2143011"/>
                        <a:pt x="1575919" y="2259429"/>
                      </a:cubicBezTo>
                      <a:lnTo>
                        <a:pt x="1683558" y="2278249"/>
                      </a:lnTo>
                      <a:lnTo>
                        <a:pt x="1675372" y="2278530"/>
                      </a:lnTo>
                      <a:cubicBezTo>
                        <a:pt x="750090" y="2278530"/>
                        <a:pt x="0" y="1768464"/>
                        <a:pt x="0" y="1139265"/>
                      </a:cubicBezTo>
                      <a:cubicBezTo>
                        <a:pt x="0" y="510066"/>
                        <a:pt x="750090" y="0"/>
                        <a:pt x="1675372" y="0"/>
                      </a:cubicBezTo>
                      <a:cubicBezTo>
                        <a:pt x="2138013" y="0"/>
                        <a:pt x="2556856" y="127516"/>
                        <a:pt x="2860039" y="333683"/>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9" name="Group 68">
                <a:extLst>
                  <a:ext uri="{FF2B5EF4-FFF2-40B4-BE49-F238E27FC236}">
                    <a16:creationId xmlns:a16="http://schemas.microsoft.com/office/drawing/2014/main" id="{D54A9AE4-F08A-2E4A-2329-235EF03EF60E}"/>
                  </a:ext>
                </a:extLst>
              </p:cNvPr>
              <p:cNvGrpSpPr/>
              <p:nvPr/>
            </p:nvGrpSpPr>
            <p:grpSpPr>
              <a:xfrm>
                <a:off x="9070432" y="2784029"/>
                <a:ext cx="1103598" cy="1149178"/>
                <a:chOff x="3432705" y="1293832"/>
                <a:chExt cx="1364526" cy="1420882"/>
              </a:xfrm>
            </p:grpSpPr>
            <p:sp>
              <p:nvSpPr>
                <p:cNvPr id="83" name="Oval 12">
                  <a:extLst>
                    <a:ext uri="{FF2B5EF4-FFF2-40B4-BE49-F238E27FC236}">
                      <a16:creationId xmlns:a16="http://schemas.microsoft.com/office/drawing/2014/main" id="{A2D8F436-C842-8536-7004-21E25F2A6512}"/>
                    </a:ext>
                  </a:extLst>
                </p:cNvPr>
                <p:cNvSpPr/>
                <p:nvPr/>
              </p:nvSpPr>
              <p:spPr>
                <a:xfrm>
                  <a:off x="3432705" y="1392330"/>
                  <a:ext cx="1364526" cy="1322384"/>
                </a:xfrm>
                <a:custGeom>
                  <a:avLst/>
                  <a:gdLst>
                    <a:gd name="connsiteX0" fmla="*/ 0 w 1050131"/>
                    <a:gd name="connsiteY0" fmla="*/ 519254 h 1038507"/>
                    <a:gd name="connsiteX1" fmla="*/ 525066 w 1050131"/>
                    <a:gd name="connsiteY1" fmla="*/ 0 h 1038507"/>
                    <a:gd name="connsiteX2" fmla="*/ 1050132 w 1050131"/>
                    <a:gd name="connsiteY2" fmla="*/ 519254 h 1038507"/>
                    <a:gd name="connsiteX3" fmla="*/ 525066 w 1050131"/>
                    <a:gd name="connsiteY3" fmla="*/ 1038508 h 1038507"/>
                    <a:gd name="connsiteX4" fmla="*/ 0 w 1050131"/>
                    <a:gd name="connsiteY4" fmla="*/ 519254 h 1038507"/>
                    <a:gd name="connsiteX0" fmla="*/ 659 w 1050791"/>
                    <a:gd name="connsiteY0" fmla="*/ 502585 h 1021839"/>
                    <a:gd name="connsiteX1" fmla="*/ 449525 w 1050791"/>
                    <a:gd name="connsiteY1" fmla="*/ 0 h 1021839"/>
                    <a:gd name="connsiteX2" fmla="*/ 1050791 w 1050791"/>
                    <a:gd name="connsiteY2" fmla="*/ 502585 h 1021839"/>
                    <a:gd name="connsiteX3" fmla="*/ 525725 w 1050791"/>
                    <a:gd name="connsiteY3" fmla="*/ 1021839 h 1021839"/>
                    <a:gd name="connsiteX4" fmla="*/ 659 w 1050791"/>
                    <a:gd name="connsiteY4" fmla="*/ 502585 h 1021839"/>
                    <a:gd name="connsiteX0" fmla="*/ 1105 w 1051237"/>
                    <a:gd name="connsiteY0" fmla="*/ 471629 h 990883"/>
                    <a:gd name="connsiteX1" fmla="*/ 430921 w 1051237"/>
                    <a:gd name="connsiteY1" fmla="*/ 0 h 990883"/>
                    <a:gd name="connsiteX2" fmla="*/ 1051237 w 1051237"/>
                    <a:gd name="connsiteY2" fmla="*/ 471629 h 990883"/>
                    <a:gd name="connsiteX3" fmla="*/ 526171 w 1051237"/>
                    <a:gd name="connsiteY3" fmla="*/ 990883 h 990883"/>
                    <a:gd name="connsiteX4" fmla="*/ 1105 w 1051237"/>
                    <a:gd name="connsiteY4" fmla="*/ 471629 h 990883"/>
                    <a:gd name="connsiteX0" fmla="*/ 1498 w 1051630"/>
                    <a:gd name="connsiteY0" fmla="*/ 483085 h 1002339"/>
                    <a:gd name="connsiteX1" fmla="*/ 431314 w 1051630"/>
                    <a:gd name="connsiteY1" fmla="*/ 11456 h 1002339"/>
                    <a:gd name="connsiteX2" fmla="*/ 1051630 w 1051630"/>
                    <a:gd name="connsiteY2" fmla="*/ 483085 h 1002339"/>
                    <a:gd name="connsiteX3" fmla="*/ 526564 w 1051630"/>
                    <a:gd name="connsiteY3" fmla="*/ 1002339 h 1002339"/>
                    <a:gd name="connsiteX4" fmla="*/ 1498 w 1051630"/>
                    <a:gd name="connsiteY4" fmla="*/ 483085 h 1002339"/>
                    <a:gd name="connsiteX0" fmla="*/ 1662 w 1051794"/>
                    <a:gd name="connsiteY0" fmla="*/ 483085 h 1052680"/>
                    <a:gd name="connsiteX1" fmla="*/ 431478 w 1051794"/>
                    <a:gd name="connsiteY1" fmla="*/ 11456 h 1052680"/>
                    <a:gd name="connsiteX2" fmla="*/ 1051794 w 1051794"/>
                    <a:gd name="connsiteY2" fmla="*/ 483085 h 1052680"/>
                    <a:gd name="connsiteX3" fmla="*/ 526728 w 1051794"/>
                    <a:gd name="connsiteY3" fmla="*/ 1002339 h 1052680"/>
                    <a:gd name="connsiteX4" fmla="*/ 292175 w 1051794"/>
                    <a:gd name="connsiteY4" fmla="*/ 973763 h 1052680"/>
                    <a:gd name="connsiteX5" fmla="*/ 1662 w 1051794"/>
                    <a:gd name="connsiteY5" fmla="*/ 483085 h 1052680"/>
                    <a:gd name="connsiteX0" fmla="*/ 1662 w 1051794"/>
                    <a:gd name="connsiteY0" fmla="*/ 483085 h 1011350"/>
                    <a:gd name="connsiteX1" fmla="*/ 431478 w 1051794"/>
                    <a:gd name="connsiteY1" fmla="*/ 11456 h 1011350"/>
                    <a:gd name="connsiteX2" fmla="*/ 1051794 w 1051794"/>
                    <a:gd name="connsiteY2" fmla="*/ 483085 h 1011350"/>
                    <a:gd name="connsiteX3" fmla="*/ 526728 w 1051794"/>
                    <a:gd name="connsiteY3" fmla="*/ 1002339 h 1011350"/>
                    <a:gd name="connsiteX4" fmla="*/ 292175 w 1051794"/>
                    <a:gd name="connsiteY4" fmla="*/ 973763 h 1011350"/>
                    <a:gd name="connsiteX5" fmla="*/ 1662 w 1051794"/>
                    <a:gd name="connsiteY5" fmla="*/ 483085 h 1011350"/>
                    <a:gd name="connsiteX0" fmla="*/ 1662 w 1051794"/>
                    <a:gd name="connsiteY0" fmla="*/ 483085 h 1016337"/>
                    <a:gd name="connsiteX1" fmla="*/ 431478 w 1051794"/>
                    <a:gd name="connsiteY1" fmla="*/ 11456 h 1016337"/>
                    <a:gd name="connsiteX2" fmla="*/ 1051794 w 1051794"/>
                    <a:gd name="connsiteY2" fmla="*/ 483085 h 1016337"/>
                    <a:gd name="connsiteX3" fmla="*/ 526728 w 1051794"/>
                    <a:gd name="connsiteY3" fmla="*/ 1002339 h 1016337"/>
                    <a:gd name="connsiteX4" fmla="*/ 292175 w 1051794"/>
                    <a:gd name="connsiteY4" fmla="*/ 973763 h 1016337"/>
                    <a:gd name="connsiteX5" fmla="*/ 1662 w 1051794"/>
                    <a:gd name="connsiteY5" fmla="*/ 483085 h 1016337"/>
                    <a:gd name="connsiteX0" fmla="*/ 42176 w 1092308"/>
                    <a:gd name="connsiteY0" fmla="*/ 483085 h 1306567"/>
                    <a:gd name="connsiteX1" fmla="*/ 471992 w 1092308"/>
                    <a:gd name="connsiteY1" fmla="*/ 11456 h 1306567"/>
                    <a:gd name="connsiteX2" fmla="*/ 1092308 w 1092308"/>
                    <a:gd name="connsiteY2" fmla="*/ 483085 h 1306567"/>
                    <a:gd name="connsiteX3" fmla="*/ 567242 w 1092308"/>
                    <a:gd name="connsiteY3" fmla="*/ 1002339 h 1306567"/>
                    <a:gd name="connsiteX4" fmla="*/ 75514 w 1092308"/>
                    <a:gd name="connsiteY4" fmla="*/ 1288088 h 1306567"/>
                    <a:gd name="connsiteX5" fmla="*/ 42176 w 1092308"/>
                    <a:gd name="connsiteY5" fmla="*/ 483085 h 1306567"/>
                    <a:gd name="connsiteX0" fmla="*/ 314440 w 1364572"/>
                    <a:gd name="connsiteY0" fmla="*/ 483085 h 1300229"/>
                    <a:gd name="connsiteX1" fmla="*/ 744256 w 1364572"/>
                    <a:gd name="connsiteY1" fmla="*/ 11456 h 1300229"/>
                    <a:gd name="connsiteX2" fmla="*/ 1364572 w 1364572"/>
                    <a:gd name="connsiteY2" fmla="*/ 483085 h 1300229"/>
                    <a:gd name="connsiteX3" fmla="*/ 839506 w 1364572"/>
                    <a:gd name="connsiteY3" fmla="*/ 1002339 h 1300229"/>
                    <a:gd name="connsiteX4" fmla="*/ 347778 w 1364572"/>
                    <a:gd name="connsiteY4" fmla="*/ 1288088 h 1300229"/>
                    <a:gd name="connsiteX5" fmla="*/ 115 w 1364572"/>
                    <a:gd name="connsiteY5" fmla="*/ 483224 h 1300229"/>
                    <a:gd name="connsiteX6" fmla="*/ 314440 w 1364572"/>
                    <a:gd name="connsiteY6" fmla="*/ 483085 h 1300229"/>
                    <a:gd name="connsiteX0" fmla="*/ 314421 w 1364553"/>
                    <a:gd name="connsiteY0" fmla="*/ 483085 h 1300229"/>
                    <a:gd name="connsiteX1" fmla="*/ 744237 w 1364553"/>
                    <a:gd name="connsiteY1" fmla="*/ 11456 h 1300229"/>
                    <a:gd name="connsiteX2" fmla="*/ 1364553 w 1364553"/>
                    <a:gd name="connsiteY2" fmla="*/ 483085 h 1300229"/>
                    <a:gd name="connsiteX3" fmla="*/ 839487 w 1364553"/>
                    <a:gd name="connsiteY3" fmla="*/ 1002339 h 1300229"/>
                    <a:gd name="connsiteX4" fmla="*/ 347759 w 1364553"/>
                    <a:gd name="connsiteY4" fmla="*/ 1288088 h 1300229"/>
                    <a:gd name="connsiteX5" fmla="*/ 96 w 1364553"/>
                    <a:gd name="connsiteY5" fmla="*/ 483224 h 1300229"/>
                    <a:gd name="connsiteX6" fmla="*/ 314421 w 1364553"/>
                    <a:gd name="connsiteY6" fmla="*/ 483085 h 1300229"/>
                    <a:gd name="connsiteX0" fmla="*/ 314394 w 1364526"/>
                    <a:gd name="connsiteY0" fmla="*/ 483085 h 1300229"/>
                    <a:gd name="connsiteX1" fmla="*/ 744210 w 1364526"/>
                    <a:gd name="connsiteY1" fmla="*/ 11456 h 1300229"/>
                    <a:gd name="connsiteX2" fmla="*/ 1364526 w 1364526"/>
                    <a:gd name="connsiteY2" fmla="*/ 483085 h 1300229"/>
                    <a:gd name="connsiteX3" fmla="*/ 839460 w 1364526"/>
                    <a:gd name="connsiteY3" fmla="*/ 1002339 h 1300229"/>
                    <a:gd name="connsiteX4" fmla="*/ 347732 w 1364526"/>
                    <a:gd name="connsiteY4" fmla="*/ 1288088 h 1300229"/>
                    <a:gd name="connsiteX5" fmla="*/ 69 w 1364526"/>
                    <a:gd name="connsiteY5" fmla="*/ 483224 h 1300229"/>
                    <a:gd name="connsiteX6" fmla="*/ 314394 w 1364526"/>
                    <a:gd name="connsiteY6" fmla="*/ 483085 h 1300229"/>
                    <a:gd name="connsiteX0" fmla="*/ 314394 w 1364526"/>
                    <a:gd name="connsiteY0" fmla="*/ 483085 h 1296185"/>
                    <a:gd name="connsiteX1" fmla="*/ 744210 w 1364526"/>
                    <a:gd name="connsiteY1" fmla="*/ 11456 h 1296185"/>
                    <a:gd name="connsiteX2" fmla="*/ 1364526 w 1364526"/>
                    <a:gd name="connsiteY2" fmla="*/ 483085 h 1296185"/>
                    <a:gd name="connsiteX3" fmla="*/ 839460 w 1364526"/>
                    <a:gd name="connsiteY3" fmla="*/ 1002339 h 1296185"/>
                    <a:gd name="connsiteX4" fmla="*/ 347732 w 1364526"/>
                    <a:gd name="connsiteY4" fmla="*/ 1288088 h 1296185"/>
                    <a:gd name="connsiteX5" fmla="*/ 69 w 1364526"/>
                    <a:gd name="connsiteY5" fmla="*/ 483224 h 1296185"/>
                    <a:gd name="connsiteX6" fmla="*/ 314394 w 1364526"/>
                    <a:gd name="connsiteY6" fmla="*/ 483085 h 1296185"/>
                    <a:gd name="connsiteX0" fmla="*/ 314394 w 1364526"/>
                    <a:gd name="connsiteY0" fmla="*/ 483085 h 1349614"/>
                    <a:gd name="connsiteX1" fmla="*/ 744210 w 1364526"/>
                    <a:gd name="connsiteY1" fmla="*/ 11456 h 1349614"/>
                    <a:gd name="connsiteX2" fmla="*/ 1364526 w 1364526"/>
                    <a:gd name="connsiteY2" fmla="*/ 483085 h 1349614"/>
                    <a:gd name="connsiteX3" fmla="*/ 839460 w 1364526"/>
                    <a:gd name="connsiteY3" fmla="*/ 1002339 h 1349614"/>
                    <a:gd name="connsiteX4" fmla="*/ 500131 w 1364526"/>
                    <a:gd name="connsiteY4" fmla="*/ 1269037 h 1349614"/>
                    <a:gd name="connsiteX5" fmla="*/ 347732 w 1364526"/>
                    <a:gd name="connsiteY5" fmla="*/ 1288088 h 1349614"/>
                    <a:gd name="connsiteX6" fmla="*/ 69 w 1364526"/>
                    <a:gd name="connsiteY6" fmla="*/ 483224 h 1349614"/>
                    <a:gd name="connsiteX7" fmla="*/ 314394 w 1364526"/>
                    <a:gd name="connsiteY7" fmla="*/ 483085 h 134961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4526" h="1322384">
                      <a:moveTo>
                        <a:pt x="314394" y="483085"/>
                      </a:moveTo>
                      <a:cubicBezTo>
                        <a:pt x="300304" y="430650"/>
                        <a:pt x="406599" y="80512"/>
                        <a:pt x="744210" y="11456"/>
                      </a:cubicBezTo>
                      <a:cubicBezTo>
                        <a:pt x="1081821" y="-57600"/>
                        <a:pt x="1364526" y="196309"/>
                        <a:pt x="1364526" y="483085"/>
                      </a:cubicBezTo>
                      <a:cubicBezTo>
                        <a:pt x="1364526" y="769861"/>
                        <a:pt x="1062108" y="1011840"/>
                        <a:pt x="839460" y="1002339"/>
                      </a:cubicBezTo>
                      <a:cubicBezTo>
                        <a:pt x="616812" y="992838"/>
                        <a:pt x="572561" y="795168"/>
                        <a:pt x="500131" y="1269037"/>
                      </a:cubicBezTo>
                      <a:cubicBezTo>
                        <a:pt x="418176" y="1316662"/>
                        <a:pt x="379879" y="1351191"/>
                        <a:pt x="347732" y="1288088"/>
                      </a:cubicBezTo>
                      <a:cubicBezTo>
                        <a:pt x="272723" y="1163072"/>
                        <a:pt x="5625" y="617391"/>
                        <a:pt x="69" y="483224"/>
                      </a:cubicBezTo>
                      <a:cubicBezTo>
                        <a:pt x="-5487" y="349057"/>
                        <a:pt x="328484" y="535520"/>
                        <a:pt x="314394" y="483085"/>
                      </a:cubicBezTo>
                      <a:close/>
                    </a:path>
                  </a:pathLst>
                </a:custGeom>
                <a:solidFill>
                  <a:srgbClr val="E99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Freeform: Shape 83">
                  <a:extLst>
                    <a:ext uri="{FF2B5EF4-FFF2-40B4-BE49-F238E27FC236}">
                      <a16:creationId xmlns:a16="http://schemas.microsoft.com/office/drawing/2014/main" id="{7DDB371D-F770-DB49-2182-EB653DB6E4C3}"/>
                    </a:ext>
                  </a:extLst>
                </p:cNvPr>
                <p:cNvSpPr/>
                <p:nvPr/>
              </p:nvSpPr>
              <p:spPr>
                <a:xfrm rot="417020">
                  <a:off x="3702796" y="1293832"/>
                  <a:ext cx="771813" cy="626117"/>
                </a:xfrm>
                <a:custGeom>
                  <a:avLst/>
                  <a:gdLst>
                    <a:gd name="connsiteX0" fmla="*/ 595314 w 771813"/>
                    <a:gd name="connsiteY0" fmla="*/ 696 h 626117"/>
                    <a:gd name="connsiteX1" fmla="*/ 764815 w 771813"/>
                    <a:gd name="connsiteY1" fmla="*/ 74515 h 626117"/>
                    <a:gd name="connsiteX2" fmla="*/ 600076 w 771813"/>
                    <a:gd name="connsiteY2" fmla="*/ 131665 h 626117"/>
                    <a:gd name="connsiteX3" fmla="*/ 482727 w 771813"/>
                    <a:gd name="connsiteY3" fmla="*/ 118773 h 626117"/>
                    <a:gd name="connsiteX4" fmla="*/ 469427 w 771813"/>
                    <a:gd name="connsiteY4" fmla="*/ 115509 h 626117"/>
                    <a:gd name="connsiteX5" fmla="*/ 468340 w 771813"/>
                    <a:gd name="connsiteY5" fmla="*/ 137527 h 626117"/>
                    <a:gd name="connsiteX6" fmla="*/ 348441 w 771813"/>
                    <a:gd name="connsiteY6" fmla="*/ 339589 h 626117"/>
                    <a:gd name="connsiteX7" fmla="*/ 105205 w 771813"/>
                    <a:gd name="connsiteY7" fmla="*/ 410270 h 626117"/>
                    <a:gd name="connsiteX8" fmla="*/ 693 w 771813"/>
                    <a:gd name="connsiteY8" fmla="*/ 554459 h 626117"/>
                    <a:gd name="connsiteX9" fmla="*/ 206130 w 771813"/>
                    <a:gd name="connsiteY9" fmla="*/ 136538 h 626117"/>
                    <a:gd name="connsiteX10" fmla="*/ 441923 w 771813"/>
                    <a:gd name="connsiteY10" fmla="*/ 64256 h 626117"/>
                    <a:gd name="connsiteX11" fmla="*/ 452198 w 771813"/>
                    <a:gd name="connsiteY11" fmla="*/ 73384 h 626117"/>
                    <a:gd name="connsiteX12" fmla="*/ 455346 w 771813"/>
                    <a:gd name="connsiteY12" fmla="*/ 54777 h 626117"/>
                    <a:gd name="connsiteX13" fmla="*/ 595314 w 771813"/>
                    <a:gd name="connsiteY13" fmla="*/ 696 h 626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1813" h="626117">
                      <a:moveTo>
                        <a:pt x="595314" y="696"/>
                      </a:moveTo>
                      <a:cubicBezTo>
                        <a:pt x="728412" y="-6448"/>
                        <a:pt x="764815" y="42952"/>
                        <a:pt x="764815" y="74515"/>
                      </a:cubicBezTo>
                      <a:cubicBezTo>
                        <a:pt x="764815" y="106078"/>
                        <a:pt x="823661" y="148334"/>
                        <a:pt x="600076" y="131665"/>
                      </a:cubicBezTo>
                      <a:cubicBezTo>
                        <a:pt x="544180" y="127498"/>
                        <a:pt x="507027" y="123207"/>
                        <a:pt x="482727" y="118773"/>
                      </a:cubicBezTo>
                      <a:lnTo>
                        <a:pt x="469427" y="115509"/>
                      </a:lnTo>
                      <a:lnTo>
                        <a:pt x="468340" y="137527"/>
                      </a:lnTo>
                      <a:cubicBezTo>
                        <a:pt x="456104" y="205226"/>
                        <a:pt x="392917" y="298457"/>
                        <a:pt x="348441" y="339589"/>
                      </a:cubicBezTo>
                      <a:cubicBezTo>
                        <a:pt x="289140" y="394433"/>
                        <a:pt x="163163" y="374459"/>
                        <a:pt x="105205" y="410270"/>
                      </a:cubicBezTo>
                      <a:cubicBezTo>
                        <a:pt x="35342" y="553237"/>
                        <a:pt x="12448" y="726288"/>
                        <a:pt x="693" y="554459"/>
                      </a:cubicBezTo>
                      <a:cubicBezTo>
                        <a:pt x="-11061" y="382630"/>
                        <a:pt x="129411" y="215412"/>
                        <a:pt x="206130" y="136538"/>
                      </a:cubicBezTo>
                      <a:cubicBezTo>
                        <a:pt x="273259" y="67523"/>
                        <a:pt x="387968" y="33997"/>
                        <a:pt x="441923" y="64256"/>
                      </a:cubicBezTo>
                      <a:lnTo>
                        <a:pt x="452198" y="73384"/>
                      </a:lnTo>
                      <a:lnTo>
                        <a:pt x="455346" y="54777"/>
                      </a:lnTo>
                      <a:cubicBezTo>
                        <a:pt x="464345" y="32620"/>
                        <a:pt x="495491" y="6054"/>
                        <a:pt x="595314" y="69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Moon 15">
                  <a:extLst>
                    <a:ext uri="{FF2B5EF4-FFF2-40B4-BE49-F238E27FC236}">
                      <a16:creationId xmlns:a16="http://schemas.microsoft.com/office/drawing/2014/main" id="{4C1A5AC8-DDCA-EBA7-10A6-D11DF0D4B2B6}"/>
                    </a:ext>
                  </a:extLst>
                </p:cNvPr>
                <p:cNvSpPr/>
                <p:nvPr/>
              </p:nvSpPr>
              <p:spPr>
                <a:xfrm rot="15551338">
                  <a:off x="4327270" y="1757741"/>
                  <a:ext cx="223959" cy="686131"/>
                </a:xfrm>
                <a:custGeom>
                  <a:avLst/>
                  <a:gdLst>
                    <a:gd name="connsiteX0" fmla="*/ 119841 w 119841"/>
                    <a:gd name="connsiteY0" fmla="*/ 572355 h 572355"/>
                    <a:gd name="connsiteX1" fmla="*/ 0 w 119841"/>
                    <a:gd name="connsiteY1" fmla="*/ 286177 h 572355"/>
                    <a:gd name="connsiteX2" fmla="*/ 119841 w 119841"/>
                    <a:gd name="connsiteY2" fmla="*/ -1 h 572355"/>
                    <a:gd name="connsiteX3" fmla="*/ 59921 w 119841"/>
                    <a:gd name="connsiteY3" fmla="*/ 286176 h 572355"/>
                    <a:gd name="connsiteX4" fmla="*/ 119841 w 119841"/>
                    <a:gd name="connsiteY4" fmla="*/ 572353 h 572355"/>
                    <a:gd name="connsiteX5" fmla="*/ 119841 w 119841"/>
                    <a:gd name="connsiteY5" fmla="*/ 572355 h 572355"/>
                    <a:gd name="connsiteX0" fmla="*/ 122186 w 218814"/>
                    <a:gd name="connsiteY0" fmla="*/ 684815 h 684815"/>
                    <a:gd name="connsiteX1" fmla="*/ 2345 w 218814"/>
                    <a:gd name="connsiteY1" fmla="*/ 398637 h 684815"/>
                    <a:gd name="connsiteX2" fmla="*/ 218814 w 218814"/>
                    <a:gd name="connsiteY2" fmla="*/ 0 h 684815"/>
                    <a:gd name="connsiteX3" fmla="*/ 62266 w 218814"/>
                    <a:gd name="connsiteY3" fmla="*/ 398636 h 684815"/>
                    <a:gd name="connsiteX4" fmla="*/ 122186 w 218814"/>
                    <a:gd name="connsiteY4" fmla="*/ 684813 h 684815"/>
                    <a:gd name="connsiteX5" fmla="*/ 122186 w 218814"/>
                    <a:gd name="connsiteY5" fmla="*/ 684815 h 684815"/>
                    <a:gd name="connsiteX0" fmla="*/ 122186 w 218814"/>
                    <a:gd name="connsiteY0" fmla="*/ 684815 h 684815"/>
                    <a:gd name="connsiteX1" fmla="*/ 2345 w 218814"/>
                    <a:gd name="connsiteY1" fmla="*/ 398637 h 684815"/>
                    <a:gd name="connsiteX2" fmla="*/ 218814 w 218814"/>
                    <a:gd name="connsiteY2" fmla="*/ 0 h 684815"/>
                    <a:gd name="connsiteX3" fmla="*/ 50571 w 218814"/>
                    <a:gd name="connsiteY3" fmla="*/ 396402 h 684815"/>
                    <a:gd name="connsiteX4" fmla="*/ 122186 w 218814"/>
                    <a:gd name="connsiteY4" fmla="*/ 684813 h 684815"/>
                    <a:gd name="connsiteX5" fmla="*/ 122186 w 218814"/>
                    <a:gd name="connsiteY5" fmla="*/ 684815 h 684815"/>
                    <a:gd name="connsiteX0" fmla="*/ 83442 w 223959"/>
                    <a:gd name="connsiteY0" fmla="*/ 686131 h 686131"/>
                    <a:gd name="connsiteX1" fmla="*/ 7490 w 223959"/>
                    <a:gd name="connsiteY1" fmla="*/ 398637 h 686131"/>
                    <a:gd name="connsiteX2" fmla="*/ 223959 w 223959"/>
                    <a:gd name="connsiteY2" fmla="*/ 0 h 686131"/>
                    <a:gd name="connsiteX3" fmla="*/ 55716 w 223959"/>
                    <a:gd name="connsiteY3" fmla="*/ 396402 h 686131"/>
                    <a:gd name="connsiteX4" fmla="*/ 127331 w 223959"/>
                    <a:gd name="connsiteY4" fmla="*/ 684813 h 686131"/>
                    <a:gd name="connsiteX5" fmla="*/ 83442 w 223959"/>
                    <a:gd name="connsiteY5" fmla="*/ 686131 h 68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59" h="686131">
                      <a:moveTo>
                        <a:pt x="83442" y="686131"/>
                      </a:moveTo>
                      <a:cubicBezTo>
                        <a:pt x="17256" y="686131"/>
                        <a:pt x="-15929" y="512992"/>
                        <a:pt x="7490" y="398637"/>
                      </a:cubicBezTo>
                      <a:cubicBezTo>
                        <a:pt x="30909" y="284282"/>
                        <a:pt x="157773" y="0"/>
                        <a:pt x="223959" y="0"/>
                      </a:cubicBezTo>
                      <a:cubicBezTo>
                        <a:pt x="186238" y="67557"/>
                        <a:pt x="55716" y="283807"/>
                        <a:pt x="55716" y="396402"/>
                      </a:cubicBezTo>
                      <a:cubicBezTo>
                        <a:pt x="55716" y="508997"/>
                        <a:pt x="89611" y="617256"/>
                        <a:pt x="127331" y="684813"/>
                      </a:cubicBezTo>
                      <a:lnTo>
                        <a:pt x="83442" y="68613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Oval 85">
                  <a:extLst>
                    <a:ext uri="{FF2B5EF4-FFF2-40B4-BE49-F238E27FC236}">
                      <a16:creationId xmlns:a16="http://schemas.microsoft.com/office/drawing/2014/main" id="{00224BA7-4E70-9B34-4749-234051855122}"/>
                    </a:ext>
                  </a:extLst>
                </p:cNvPr>
                <p:cNvSpPr/>
                <p:nvPr/>
              </p:nvSpPr>
              <p:spPr>
                <a:xfrm>
                  <a:off x="4143376" y="1615664"/>
                  <a:ext cx="119062" cy="158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Oval 86">
                  <a:extLst>
                    <a:ext uri="{FF2B5EF4-FFF2-40B4-BE49-F238E27FC236}">
                      <a16:creationId xmlns:a16="http://schemas.microsoft.com/office/drawing/2014/main" id="{3C1694FC-B7A4-798B-4BC3-5C024917DFA0}"/>
                    </a:ext>
                  </a:extLst>
                </p:cNvPr>
                <p:cNvSpPr/>
                <p:nvPr/>
              </p:nvSpPr>
              <p:spPr>
                <a:xfrm>
                  <a:off x="4170553" y="1681163"/>
                  <a:ext cx="91885" cy="930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0" name="Freeform: Shape 69">
                <a:extLst>
                  <a:ext uri="{FF2B5EF4-FFF2-40B4-BE49-F238E27FC236}">
                    <a16:creationId xmlns:a16="http://schemas.microsoft.com/office/drawing/2014/main" id="{544C5298-2544-8818-FA0C-927E19BCD645}"/>
                  </a:ext>
                </a:extLst>
              </p:cNvPr>
              <p:cNvSpPr/>
              <p:nvPr/>
            </p:nvSpPr>
            <p:spPr>
              <a:xfrm>
                <a:off x="7747679" y="4141117"/>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Freeform: Shape 70">
                <a:extLst>
                  <a:ext uri="{FF2B5EF4-FFF2-40B4-BE49-F238E27FC236}">
                    <a16:creationId xmlns:a16="http://schemas.microsoft.com/office/drawing/2014/main" id="{8B4EAEAE-C3C8-3B00-4A31-13D29691FCD3}"/>
                  </a:ext>
                </a:extLst>
              </p:cNvPr>
              <p:cNvSpPr/>
              <p:nvPr/>
            </p:nvSpPr>
            <p:spPr>
              <a:xfrm>
                <a:off x="8360828" y="4129738"/>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Freeform: Shape 71">
                <a:extLst>
                  <a:ext uri="{FF2B5EF4-FFF2-40B4-BE49-F238E27FC236}">
                    <a16:creationId xmlns:a16="http://schemas.microsoft.com/office/drawing/2014/main" id="{67083395-32E1-32E2-F8FE-8DF1C416B432}"/>
                  </a:ext>
                </a:extLst>
              </p:cNvPr>
              <p:cNvSpPr/>
              <p:nvPr/>
            </p:nvSpPr>
            <p:spPr>
              <a:xfrm>
                <a:off x="7970924" y="4531390"/>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88779A0D-5C90-6F5C-4BD0-F107A6FCC2F9}"/>
                  </a:ext>
                </a:extLst>
              </p:cNvPr>
              <p:cNvSpPr/>
              <p:nvPr/>
            </p:nvSpPr>
            <p:spPr>
              <a:xfrm rot="20503490">
                <a:off x="8822763" y="4353192"/>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Freeform: Shape 73">
                <a:extLst>
                  <a:ext uri="{FF2B5EF4-FFF2-40B4-BE49-F238E27FC236}">
                    <a16:creationId xmlns:a16="http://schemas.microsoft.com/office/drawing/2014/main" id="{8BE79963-1E4B-DDA9-287B-E5F4E94D99E9}"/>
                  </a:ext>
                </a:extLst>
              </p:cNvPr>
              <p:cNvSpPr/>
              <p:nvPr/>
            </p:nvSpPr>
            <p:spPr>
              <a:xfrm>
                <a:off x="8662843" y="4870933"/>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Freeform: Shape 74">
                <a:extLst>
                  <a:ext uri="{FF2B5EF4-FFF2-40B4-BE49-F238E27FC236}">
                    <a16:creationId xmlns:a16="http://schemas.microsoft.com/office/drawing/2014/main" id="{BD9D68B7-5C4B-366A-F26B-A6F6EC3806B3}"/>
                  </a:ext>
                </a:extLst>
              </p:cNvPr>
              <p:cNvSpPr/>
              <p:nvPr/>
            </p:nvSpPr>
            <p:spPr>
              <a:xfrm>
                <a:off x="7459475" y="99374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Freeform: Shape 75">
                <a:extLst>
                  <a:ext uri="{FF2B5EF4-FFF2-40B4-BE49-F238E27FC236}">
                    <a16:creationId xmlns:a16="http://schemas.microsoft.com/office/drawing/2014/main" id="{44118A28-EC3E-8B4E-0B83-3CCE3153D10B}"/>
                  </a:ext>
                </a:extLst>
              </p:cNvPr>
              <p:cNvSpPr/>
              <p:nvPr/>
            </p:nvSpPr>
            <p:spPr>
              <a:xfrm>
                <a:off x="8815352" y="57473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Freeform: Shape 76">
                <a:extLst>
                  <a:ext uri="{FF2B5EF4-FFF2-40B4-BE49-F238E27FC236}">
                    <a16:creationId xmlns:a16="http://schemas.microsoft.com/office/drawing/2014/main" id="{57D5F474-707E-2F24-962B-B4305E83F0A6}"/>
                  </a:ext>
                </a:extLst>
              </p:cNvPr>
              <p:cNvSpPr/>
              <p:nvPr/>
            </p:nvSpPr>
            <p:spPr>
              <a:xfrm>
                <a:off x="9380463" y="698712"/>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090ED332-FF50-2AC6-DAB8-7F3365AF8D2B}"/>
                  </a:ext>
                </a:extLst>
              </p:cNvPr>
              <p:cNvSpPr/>
              <p:nvPr/>
            </p:nvSpPr>
            <p:spPr>
              <a:xfrm>
                <a:off x="8092029" y="564091"/>
                <a:ext cx="510729" cy="549358"/>
              </a:xfrm>
              <a:prstGeom prst="ellipse">
                <a:avLst/>
              </a:pr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Freeform: Shape 78">
                <a:extLst>
                  <a:ext uri="{FF2B5EF4-FFF2-40B4-BE49-F238E27FC236}">
                    <a16:creationId xmlns:a16="http://schemas.microsoft.com/office/drawing/2014/main" id="{A143D7F6-78A4-6F0A-2EA2-00E67EF7818D}"/>
                  </a:ext>
                </a:extLst>
              </p:cNvPr>
              <p:cNvSpPr/>
              <p:nvPr/>
            </p:nvSpPr>
            <p:spPr>
              <a:xfrm>
                <a:off x="8152114" y="72494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Rectangle 37">
                <a:extLst>
                  <a:ext uri="{FF2B5EF4-FFF2-40B4-BE49-F238E27FC236}">
                    <a16:creationId xmlns:a16="http://schemas.microsoft.com/office/drawing/2014/main" id="{E8D5637A-C06A-24C3-B3EE-444C8B6E1BB3}"/>
                  </a:ext>
                </a:extLst>
              </p:cNvPr>
              <p:cNvSpPr/>
              <p:nvPr/>
            </p:nvSpPr>
            <p:spPr>
              <a:xfrm rot="21151898">
                <a:off x="8786185" y="1932358"/>
                <a:ext cx="711503" cy="141408"/>
              </a:xfrm>
              <a:custGeom>
                <a:avLst/>
                <a:gdLst>
                  <a:gd name="connsiteX0" fmla="*/ 0 w 1054367"/>
                  <a:gd name="connsiteY0" fmla="*/ 0 h 209550"/>
                  <a:gd name="connsiteX1" fmla="*/ 1054367 w 1054367"/>
                  <a:gd name="connsiteY1" fmla="*/ 0 h 209550"/>
                  <a:gd name="connsiteX2" fmla="*/ 1054367 w 1054367"/>
                  <a:gd name="connsiteY2" fmla="*/ 209550 h 209550"/>
                  <a:gd name="connsiteX3" fmla="*/ 0 w 1054367"/>
                  <a:gd name="connsiteY3" fmla="*/ 209550 h 209550"/>
                  <a:gd name="connsiteX4" fmla="*/ 0 w 1054367"/>
                  <a:gd name="connsiteY4" fmla="*/ 0 h 209550"/>
                  <a:gd name="connsiteX0" fmla="*/ 0 w 1054367"/>
                  <a:gd name="connsiteY0" fmla="*/ 0 h 209550"/>
                  <a:gd name="connsiteX1" fmla="*/ 1054367 w 1054367"/>
                  <a:gd name="connsiteY1" fmla="*/ 0 h 209550"/>
                  <a:gd name="connsiteX2" fmla="*/ 1054367 w 1054367"/>
                  <a:gd name="connsiteY2" fmla="*/ 209550 h 209550"/>
                  <a:gd name="connsiteX3" fmla="*/ 523875 w 1054367"/>
                  <a:gd name="connsiteY3" fmla="*/ 130236 h 209550"/>
                  <a:gd name="connsiteX4" fmla="*/ 0 w 1054367"/>
                  <a:gd name="connsiteY4" fmla="*/ 209550 h 209550"/>
                  <a:gd name="connsiteX5" fmla="*/ 0 w 1054367"/>
                  <a:gd name="connsiteY5"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367" h="209550">
                    <a:moveTo>
                      <a:pt x="0" y="0"/>
                    </a:moveTo>
                    <a:lnTo>
                      <a:pt x="1054367" y="0"/>
                    </a:lnTo>
                    <a:lnTo>
                      <a:pt x="1054367" y="209550"/>
                    </a:lnTo>
                    <a:cubicBezTo>
                      <a:pt x="877536" y="205337"/>
                      <a:pt x="700706" y="134449"/>
                      <a:pt x="523875" y="130236"/>
                    </a:cubicBezTo>
                    <a:lnTo>
                      <a:pt x="0" y="209550"/>
                    </a:lnTo>
                    <a:lnTo>
                      <a:pt x="0" y="0"/>
                    </a:lnTo>
                    <a:close/>
                  </a:path>
                </a:pathLst>
              </a:custGeom>
              <a:solidFill>
                <a:srgbClr val="D41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Freeform: Shape 80">
                <a:extLst>
                  <a:ext uri="{FF2B5EF4-FFF2-40B4-BE49-F238E27FC236}">
                    <a16:creationId xmlns:a16="http://schemas.microsoft.com/office/drawing/2014/main" id="{72B820B1-391C-9232-6D2B-0EC3F5254A38}"/>
                  </a:ext>
                </a:extLst>
              </p:cNvPr>
              <p:cNvSpPr/>
              <p:nvPr/>
            </p:nvSpPr>
            <p:spPr>
              <a:xfrm rot="20503490">
                <a:off x="10040739" y="4105817"/>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Oval 81">
                <a:extLst>
                  <a:ext uri="{FF2B5EF4-FFF2-40B4-BE49-F238E27FC236}">
                    <a16:creationId xmlns:a16="http://schemas.microsoft.com/office/drawing/2014/main" id="{52C33E9E-AA40-60FC-E9E0-6562BFFF8F74}"/>
                  </a:ext>
                </a:extLst>
              </p:cNvPr>
              <p:cNvSpPr/>
              <p:nvPr/>
            </p:nvSpPr>
            <p:spPr>
              <a:xfrm>
                <a:off x="9973200" y="4002349"/>
                <a:ext cx="586716" cy="513042"/>
              </a:xfrm>
              <a:prstGeom prst="ellipse">
                <a:avLst/>
              </a:prstGeom>
              <a:noFill/>
              <a:ln>
                <a:solidFill>
                  <a:srgbClr val="C5AF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64" name="Picture 63">
              <a:extLst>
                <a:ext uri="{FF2B5EF4-FFF2-40B4-BE49-F238E27FC236}">
                  <a16:creationId xmlns:a16="http://schemas.microsoft.com/office/drawing/2014/main" id="{5ED1D08C-43A3-916E-C941-303A74E0A5AD}"/>
                </a:ext>
              </a:extLst>
            </p:cNvPr>
            <p:cNvPicPr>
              <a:picLocks noChangeAspect="1"/>
            </p:cNvPicPr>
            <p:nvPr/>
          </p:nvPicPr>
          <p:blipFill>
            <a:blip r:embed="rId2"/>
            <a:stretch>
              <a:fillRect/>
            </a:stretch>
          </p:blipFill>
          <p:spPr>
            <a:xfrm>
              <a:off x="7375306" y="1504413"/>
              <a:ext cx="3273836" cy="2597121"/>
            </a:xfrm>
            <a:prstGeom prst="rect">
              <a:avLst/>
            </a:prstGeom>
          </p:spPr>
        </p:pic>
      </p:grpSp>
      <p:grpSp>
        <p:nvGrpSpPr>
          <p:cNvPr id="91" name="Group 90">
            <a:extLst>
              <a:ext uri="{FF2B5EF4-FFF2-40B4-BE49-F238E27FC236}">
                <a16:creationId xmlns:a16="http://schemas.microsoft.com/office/drawing/2014/main" id="{4011BF27-653F-33A2-5EA0-C955DE4B0729}"/>
              </a:ext>
            </a:extLst>
          </p:cNvPr>
          <p:cNvGrpSpPr/>
          <p:nvPr/>
        </p:nvGrpSpPr>
        <p:grpSpPr>
          <a:xfrm>
            <a:off x="7957823" y="3698303"/>
            <a:ext cx="1073451" cy="1348184"/>
            <a:chOff x="6700058" y="0"/>
            <a:chExt cx="4686026" cy="5885343"/>
          </a:xfrm>
        </p:grpSpPr>
        <p:grpSp>
          <p:nvGrpSpPr>
            <p:cNvPr id="92" name="Group 91">
              <a:extLst>
                <a:ext uri="{FF2B5EF4-FFF2-40B4-BE49-F238E27FC236}">
                  <a16:creationId xmlns:a16="http://schemas.microsoft.com/office/drawing/2014/main" id="{103693AD-430B-6754-830C-A62672CB313E}"/>
                </a:ext>
              </a:extLst>
            </p:cNvPr>
            <p:cNvGrpSpPr/>
            <p:nvPr/>
          </p:nvGrpSpPr>
          <p:grpSpPr>
            <a:xfrm>
              <a:off x="6700058" y="0"/>
              <a:ext cx="4686026" cy="5885343"/>
              <a:chOff x="6700058" y="0"/>
              <a:chExt cx="4686026" cy="5885343"/>
            </a:xfrm>
          </p:grpSpPr>
          <p:sp>
            <p:nvSpPr>
              <p:cNvPr id="94" name="Rectangle 3">
                <a:extLst>
                  <a:ext uri="{FF2B5EF4-FFF2-40B4-BE49-F238E27FC236}">
                    <a16:creationId xmlns:a16="http://schemas.microsoft.com/office/drawing/2014/main" id="{39F7DD60-CCE8-21F4-C84C-37B5EC04E7B9}"/>
                  </a:ext>
                </a:extLst>
              </p:cNvPr>
              <p:cNvSpPr/>
              <p:nvPr/>
            </p:nvSpPr>
            <p:spPr>
              <a:xfrm>
                <a:off x="6761207" y="149629"/>
                <a:ext cx="4527477" cy="5594465"/>
              </a:xfrm>
              <a:custGeom>
                <a:avLst/>
                <a:gdLst>
                  <a:gd name="connsiteX0" fmla="*/ 0 w 4372494"/>
                  <a:gd name="connsiteY0" fmla="*/ 0 h 4181302"/>
                  <a:gd name="connsiteX1" fmla="*/ 4372494 w 4372494"/>
                  <a:gd name="connsiteY1" fmla="*/ 0 h 4181302"/>
                  <a:gd name="connsiteX2" fmla="*/ 4372494 w 4372494"/>
                  <a:gd name="connsiteY2" fmla="*/ 4181302 h 4181302"/>
                  <a:gd name="connsiteX3" fmla="*/ 0 w 4372494"/>
                  <a:gd name="connsiteY3" fmla="*/ 4181302 h 4181302"/>
                  <a:gd name="connsiteX4" fmla="*/ 0 w 4372494"/>
                  <a:gd name="connsiteY4" fmla="*/ 0 h 4181302"/>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438996"/>
                  <a:gd name="connsiteY0" fmla="*/ 0 h 4846320"/>
                  <a:gd name="connsiteX1" fmla="*/ 4438996 w 4438996"/>
                  <a:gd name="connsiteY1" fmla="*/ 16626 h 4846320"/>
                  <a:gd name="connsiteX2" fmla="*/ 4438996 w 4438996"/>
                  <a:gd name="connsiteY2" fmla="*/ 4197928 h 4846320"/>
                  <a:gd name="connsiteX3" fmla="*/ 606829 w 4438996"/>
                  <a:gd name="connsiteY3" fmla="*/ 4846320 h 4846320"/>
                  <a:gd name="connsiteX4" fmla="*/ 0 w 4438996"/>
                  <a:gd name="connsiteY4" fmla="*/ 0 h 4846320"/>
                  <a:gd name="connsiteX0" fmla="*/ 0 w 4438996"/>
                  <a:gd name="connsiteY0" fmla="*/ 0 h 4846320"/>
                  <a:gd name="connsiteX1" fmla="*/ 4438996 w 4438996"/>
                  <a:gd name="connsiteY1" fmla="*/ 16626 h 4846320"/>
                  <a:gd name="connsiteX2" fmla="*/ 4438996 w 4438996"/>
                  <a:gd name="connsiteY2" fmla="*/ 4197928 h 4846320"/>
                  <a:gd name="connsiteX3" fmla="*/ 606829 w 4438996"/>
                  <a:gd name="connsiteY3" fmla="*/ 4846320 h 4846320"/>
                  <a:gd name="connsiteX4" fmla="*/ 0 w 4438996"/>
                  <a:gd name="connsiteY4" fmla="*/ 0 h 4846320"/>
                  <a:gd name="connsiteX0" fmla="*/ 30292 w 4469288"/>
                  <a:gd name="connsiteY0" fmla="*/ 27841 h 4874161"/>
                  <a:gd name="connsiteX1" fmla="*/ 4469288 w 4469288"/>
                  <a:gd name="connsiteY1" fmla="*/ 44467 h 4874161"/>
                  <a:gd name="connsiteX2" fmla="*/ 4469288 w 4469288"/>
                  <a:gd name="connsiteY2" fmla="*/ 4225769 h 4874161"/>
                  <a:gd name="connsiteX3" fmla="*/ 637121 w 4469288"/>
                  <a:gd name="connsiteY3" fmla="*/ 4874161 h 4874161"/>
                  <a:gd name="connsiteX4" fmla="*/ 30292 w 4469288"/>
                  <a:gd name="connsiteY4" fmla="*/ 27841 h 4874161"/>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7477" h="5594465">
                    <a:moveTo>
                      <a:pt x="30292" y="748145"/>
                    </a:moveTo>
                    <a:cubicBezTo>
                      <a:pt x="1232866" y="498763"/>
                      <a:pt x="1446227" y="665017"/>
                      <a:pt x="3638015" y="0"/>
                    </a:cubicBezTo>
                    <a:cubicBezTo>
                      <a:pt x="3881856" y="2604654"/>
                      <a:pt x="4258699" y="4552603"/>
                      <a:pt x="4527477" y="4929447"/>
                    </a:cubicBezTo>
                    <a:cubicBezTo>
                      <a:pt x="3250088" y="5145578"/>
                      <a:pt x="1548751" y="5120639"/>
                      <a:pt x="637121" y="5594465"/>
                    </a:cubicBezTo>
                    <a:cubicBezTo>
                      <a:pt x="781208" y="1291244"/>
                      <a:pt x="-180298" y="554181"/>
                      <a:pt x="30292" y="748145"/>
                    </a:cubicBezTo>
                    <a:close/>
                  </a:path>
                </a:pathLst>
              </a:cu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Rectangle 4">
                <a:extLst>
                  <a:ext uri="{FF2B5EF4-FFF2-40B4-BE49-F238E27FC236}">
                    <a16:creationId xmlns:a16="http://schemas.microsoft.com/office/drawing/2014/main" id="{454B1D05-D49B-8363-7E01-AA7D97340A4C}"/>
                  </a:ext>
                </a:extLst>
              </p:cNvPr>
              <p:cNvSpPr/>
              <p:nvPr/>
            </p:nvSpPr>
            <p:spPr>
              <a:xfrm>
                <a:off x="6700058" y="0"/>
                <a:ext cx="3740727" cy="1248070"/>
              </a:xfrm>
              <a:custGeom>
                <a:avLst/>
                <a:gdLst>
                  <a:gd name="connsiteX0" fmla="*/ 0 w 3541222"/>
                  <a:gd name="connsiteY0" fmla="*/ 0 h 648392"/>
                  <a:gd name="connsiteX1" fmla="*/ 3541222 w 3541222"/>
                  <a:gd name="connsiteY1" fmla="*/ 0 h 648392"/>
                  <a:gd name="connsiteX2" fmla="*/ 3541222 w 3541222"/>
                  <a:gd name="connsiteY2" fmla="*/ 648392 h 648392"/>
                  <a:gd name="connsiteX3" fmla="*/ 0 w 3541222"/>
                  <a:gd name="connsiteY3" fmla="*/ 648392 h 648392"/>
                  <a:gd name="connsiteX4" fmla="*/ 0 w 3541222"/>
                  <a:gd name="connsiteY4" fmla="*/ 0 h 648392"/>
                  <a:gd name="connsiteX0" fmla="*/ 0 w 3640975"/>
                  <a:gd name="connsiteY0" fmla="*/ 731520 h 1379912"/>
                  <a:gd name="connsiteX1" fmla="*/ 3640975 w 3640975"/>
                  <a:gd name="connsiteY1" fmla="*/ 0 h 1379912"/>
                  <a:gd name="connsiteX2" fmla="*/ 3541222 w 3640975"/>
                  <a:gd name="connsiteY2" fmla="*/ 1379912 h 1379912"/>
                  <a:gd name="connsiteX3" fmla="*/ 0 w 3640975"/>
                  <a:gd name="connsiteY3" fmla="*/ 1379912 h 1379912"/>
                  <a:gd name="connsiteX4" fmla="*/ 0 w 3640975"/>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2116 h 1380508"/>
                  <a:gd name="connsiteX1" fmla="*/ 1950531 w 3707477"/>
                  <a:gd name="connsiteY1" fmla="*/ 441171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161 h 1380553"/>
                  <a:gd name="connsiteX1" fmla="*/ 1950531 w 3707477"/>
                  <a:gd name="connsiteY1" fmla="*/ 549281 h 1380553"/>
                  <a:gd name="connsiteX2" fmla="*/ 3640975 w 3707477"/>
                  <a:gd name="connsiteY2" fmla="*/ 641 h 1380553"/>
                  <a:gd name="connsiteX3" fmla="*/ 3707477 w 3707477"/>
                  <a:gd name="connsiteY3" fmla="*/ 624095 h 1380553"/>
                  <a:gd name="connsiteX4" fmla="*/ 0 w 3707477"/>
                  <a:gd name="connsiteY4" fmla="*/ 1380553 h 1380553"/>
                  <a:gd name="connsiteX5" fmla="*/ 0 w 3707477"/>
                  <a:gd name="connsiteY5" fmla="*/ 732161 h 1380553"/>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116 h 1380508"/>
                  <a:gd name="connsiteX1" fmla="*/ 1692836 w 3707477"/>
                  <a:gd name="connsiteY1" fmla="*/ 515985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9799 h 1398191"/>
                  <a:gd name="connsiteX1" fmla="*/ 1692836 w 3707477"/>
                  <a:gd name="connsiteY1" fmla="*/ 533668 h 1398191"/>
                  <a:gd name="connsiteX2" fmla="*/ 2831681 w 3707477"/>
                  <a:gd name="connsiteY2" fmla="*/ 267659 h 1398191"/>
                  <a:gd name="connsiteX3" fmla="*/ 3640975 w 3707477"/>
                  <a:gd name="connsiteY3" fmla="*/ 18279 h 1398191"/>
                  <a:gd name="connsiteX4" fmla="*/ 3707477 w 3707477"/>
                  <a:gd name="connsiteY4" fmla="*/ 641733 h 1398191"/>
                  <a:gd name="connsiteX5" fmla="*/ 0 w 3707477"/>
                  <a:gd name="connsiteY5" fmla="*/ 1398191 h 1398191"/>
                  <a:gd name="connsiteX6" fmla="*/ 0 w 3707477"/>
                  <a:gd name="connsiteY6" fmla="*/ 749799 h 1398191"/>
                  <a:gd name="connsiteX0" fmla="*/ 0 w 3707477"/>
                  <a:gd name="connsiteY0" fmla="*/ 749307 h 1397699"/>
                  <a:gd name="connsiteX1" fmla="*/ 1692836 w 3707477"/>
                  <a:gd name="connsiteY1" fmla="*/ 533176 h 1397699"/>
                  <a:gd name="connsiteX2" fmla="*/ 2831681 w 3707477"/>
                  <a:gd name="connsiteY2" fmla="*/ 267167 h 1397699"/>
                  <a:gd name="connsiteX3" fmla="*/ 3640975 w 3707477"/>
                  <a:gd name="connsiteY3" fmla="*/ 17787 h 1397699"/>
                  <a:gd name="connsiteX4" fmla="*/ 3707477 w 3707477"/>
                  <a:gd name="connsiteY4" fmla="*/ 641241 h 1397699"/>
                  <a:gd name="connsiteX5" fmla="*/ 0 w 3707477"/>
                  <a:gd name="connsiteY5" fmla="*/ 1397699 h 1397699"/>
                  <a:gd name="connsiteX6" fmla="*/ 0 w 3707477"/>
                  <a:gd name="connsiteY6" fmla="*/ 749307 h 1397699"/>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123379"/>
                  <a:gd name="connsiteX1" fmla="*/ 1692836 w 3707477"/>
                  <a:gd name="connsiteY1" fmla="*/ 533176 h 1123379"/>
                  <a:gd name="connsiteX2" fmla="*/ 2831681 w 3707477"/>
                  <a:gd name="connsiteY2" fmla="*/ 267167 h 1123379"/>
                  <a:gd name="connsiteX3" fmla="*/ 3640975 w 3707477"/>
                  <a:gd name="connsiteY3" fmla="*/ 17787 h 1123379"/>
                  <a:gd name="connsiteX4" fmla="*/ 3707477 w 3707477"/>
                  <a:gd name="connsiteY4" fmla="*/ 641241 h 1123379"/>
                  <a:gd name="connsiteX5" fmla="*/ 290945 w 3707477"/>
                  <a:gd name="connsiteY5" fmla="*/ 1123379 h 1123379"/>
                  <a:gd name="connsiteX6" fmla="*/ 0 w 3707477"/>
                  <a:gd name="connsiteY6" fmla="*/ 749307 h 1123379"/>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640975"/>
                  <a:gd name="connsiteY0" fmla="*/ 749307 h 1248070"/>
                  <a:gd name="connsiteX1" fmla="*/ 1692836 w 3640975"/>
                  <a:gd name="connsiteY1" fmla="*/ 533176 h 1248070"/>
                  <a:gd name="connsiteX2" fmla="*/ 2831681 w 3640975"/>
                  <a:gd name="connsiteY2" fmla="*/ 267167 h 1248070"/>
                  <a:gd name="connsiteX3" fmla="*/ 3640975 w 3640975"/>
                  <a:gd name="connsiteY3" fmla="*/ 17787 h 1248070"/>
                  <a:gd name="connsiteX4" fmla="*/ 3258590 w 3640975"/>
                  <a:gd name="connsiteY4" fmla="*/ 458361 h 1248070"/>
                  <a:gd name="connsiteX5" fmla="*/ 199505 w 3640975"/>
                  <a:gd name="connsiteY5" fmla="*/ 1248070 h 1248070"/>
                  <a:gd name="connsiteX6" fmla="*/ 0 w 3640975"/>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0976" h="1248070">
                    <a:moveTo>
                      <a:pt x="0" y="749307"/>
                    </a:moveTo>
                    <a:cubicBezTo>
                      <a:pt x="1379420" y="556728"/>
                      <a:pt x="1335389" y="497154"/>
                      <a:pt x="1692836" y="533176"/>
                    </a:cubicBezTo>
                    <a:cubicBezTo>
                      <a:pt x="2167554" y="433423"/>
                      <a:pt x="1983289" y="269937"/>
                      <a:pt x="2831681" y="267167"/>
                    </a:cubicBezTo>
                    <a:cubicBezTo>
                      <a:pt x="3197935" y="156331"/>
                      <a:pt x="3497780" y="-63955"/>
                      <a:pt x="3640975" y="17787"/>
                    </a:cubicBezTo>
                    <a:cubicBezTo>
                      <a:pt x="3640975" y="217292"/>
                      <a:pt x="3640976" y="416798"/>
                      <a:pt x="3640976" y="616303"/>
                    </a:cubicBezTo>
                    <a:cubicBezTo>
                      <a:pt x="3228110" y="544259"/>
                      <a:pt x="1227513" y="754849"/>
                      <a:pt x="199505" y="1248070"/>
                    </a:cubicBezTo>
                    <a:cubicBezTo>
                      <a:pt x="135775" y="1020855"/>
                      <a:pt x="55418" y="968209"/>
                      <a:pt x="0" y="749307"/>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Rectangle 4">
                <a:extLst>
                  <a:ext uri="{FF2B5EF4-FFF2-40B4-BE49-F238E27FC236}">
                    <a16:creationId xmlns:a16="http://schemas.microsoft.com/office/drawing/2014/main" id="{30D3FE68-3FC1-F253-0C86-6CAA8FA46E47}"/>
                  </a:ext>
                </a:extLst>
              </p:cNvPr>
              <p:cNvSpPr/>
              <p:nvPr/>
            </p:nvSpPr>
            <p:spPr>
              <a:xfrm rot="10956511">
                <a:off x="7382925" y="3022446"/>
                <a:ext cx="4003159" cy="2862897"/>
              </a:xfrm>
              <a:custGeom>
                <a:avLst/>
                <a:gdLst>
                  <a:gd name="connsiteX0" fmla="*/ 0 w 3541222"/>
                  <a:gd name="connsiteY0" fmla="*/ 0 h 648392"/>
                  <a:gd name="connsiteX1" fmla="*/ 3541222 w 3541222"/>
                  <a:gd name="connsiteY1" fmla="*/ 0 h 648392"/>
                  <a:gd name="connsiteX2" fmla="*/ 3541222 w 3541222"/>
                  <a:gd name="connsiteY2" fmla="*/ 648392 h 648392"/>
                  <a:gd name="connsiteX3" fmla="*/ 0 w 3541222"/>
                  <a:gd name="connsiteY3" fmla="*/ 648392 h 648392"/>
                  <a:gd name="connsiteX4" fmla="*/ 0 w 3541222"/>
                  <a:gd name="connsiteY4" fmla="*/ 0 h 648392"/>
                  <a:gd name="connsiteX0" fmla="*/ 0 w 3640975"/>
                  <a:gd name="connsiteY0" fmla="*/ 731520 h 1379912"/>
                  <a:gd name="connsiteX1" fmla="*/ 3640975 w 3640975"/>
                  <a:gd name="connsiteY1" fmla="*/ 0 h 1379912"/>
                  <a:gd name="connsiteX2" fmla="*/ 3541222 w 3640975"/>
                  <a:gd name="connsiteY2" fmla="*/ 1379912 h 1379912"/>
                  <a:gd name="connsiteX3" fmla="*/ 0 w 3640975"/>
                  <a:gd name="connsiteY3" fmla="*/ 1379912 h 1379912"/>
                  <a:gd name="connsiteX4" fmla="*/ 0 w 3640975"/>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2116 h 1380508"/>
                  <a:gd name="connsiteX1" fmla="*/ 1950531 w 3707477"/>
                  <a:gd name="connsiteY1" fmla="*/ 441171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161 h 1380553"/>
                  <a:gd name="connsiteX1" fmla="*/ 1950531 w 3707477"/>
                  <a:gd name="connsiteY1" fmla="*/ 549281 h 1380553"/>
                  <a:gd name="connsiteX2" fmla="*/ 3640975 w 3707477"/>
                  <a:gd name="connsiteY2" fmla="*/ 641 h 1380553"/>
                  <a:gd name="connsiteX3" fmla="*/ 3707477 w 3707477"/>
                  <a:gd name="connsiteY3" fmla="*/ 624095 h 1380553"/>
                  <a:gd name="connsiteX4" fmla="*/ 0 w 3707477"/>
                  <a:gd name="connsiteY4" fmla="*/ 1380553 h 1380553"/>
                  <a:gd name="connsiteX5" fmla="*/ 0 w 3707477"/>
                  <a:gd name="connsiteY5" fmla="*/ 732161 h 1380553"/>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116 h 1380508"/>
                  <a:gd name="connsiteX1" fmla="*/ 1692836 w 3707477"/>
                  <a:gd name="connsiteY1" fmla="*/ 515985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9799 h 1398191"/>
                  <a:gd name="connsiteX1" fmla="*/ 1692836 w 3707477"/>
                  <a:gd name="connsiteY1" fmla="*/ 533668 h 1398191"/>
                  <a:gd name="connsiteX2" fmla="*/ 2831681 w 3707477"/>
                  <a:gd name="connsiteY2" fmla="*/ 267659 h 1398191"/>
                  <a:gd name="connsiteX3" fmla="*/ 3640975 w 3707477"/>
                  <a:gd name="connsiteY3" fmla="*/ 18279 h 1398191"/>
                  <a:gd name="connsiteX4" fmla="*/ 3707477 w 3707477"/>
                  <a:gd name="connsiteY4" fmla="*/ 641733 h 1398191"/>
                  <a:gd name="connsiteX5" fmla="*/ 0 w 3707477"/>
                  <a:gd name="connsiteY5" fmla="*/ 1398191 h 1398191"/>
                  <a:gd name="connsiteX6" fmla="*/ 0 w 3707477"/>
                  <a:gd name="connsiteY6" fmla="*/ 749799 h 1398191"/>
                  <a:gd name="connsiteX0" fmla="*/ 0 w 3707477"/>
                  <a:gd name="connsiteY0" fmla="*/ 749307 h 1397699"/>
                  <a:gd name="connsiteX1" fmla="*/ 1692836 w 3707477"/>
                  <a:gd name="connsiteY1" fmla="*/ 533176 h 1397699"/>
                  <a:gd name="connsiteX2" fmla="*/ 2831681 w 3707477"/>
                  <a:gd name="connsiteY2" fmla="*/ 267167 h 1397699"/>
                  <a:gd name="connsiteX3" fmla="*/ 3640975 w 3707477"/>
                  <a:gd name="connsiteY3" fmla="*/ 17787 h 1397699"/>
                  <a:gd name="connsiteX4" fmla="*/ 3707477 w 3707477"/>
                  <a:gd name="connsiteY4" fmla="*/ 641241 h 1397699"/>
                  <a:gd name="connsiteX5" fmla="*/ 0 w 3707477"/>
                  <a:gd name="connsiteY5" fmla="*/ 1397699 h 1397699"/>
                  <a:gd name="connsiteX6" fmla="*/ 0 w 3707477"/>
                  <a:gd name="connsiteY6" fmla="*/ 749307 h 1397699"/>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123379"/>
                  <a:gd name="connsiteX1" fmla="*/ 1692836 w 3707477"/>
                  <a:gd name="connsiteY1" fmla="*/ 533176 h 1123379"/>
                  <a:gd name="connsiteX2" fmla="*/ 2831681 w 3707477"/>
                  <a:gd name="connsiteY2" fmla="*/ 267167 h 1123379"/>
                  <a:gd name="connsiteX3" fmla="*/ 3640975 w 3707477"/>
                  <a:gd name="connsiteY3" fmla="*/ 17787 h 1123379"/>
                  <a:gd name="connsiteX4" fmla="*/ 3707477 w 3707477"/>
                  <a:gd name="connsiteY4" fmla="*/ 641241 h 1123379"/>
                  <a:gd name="connsiteX5" fmla="*/ 290945 w 3707477"/>
                  <a:gd name="connsiteY5" fmla="*/ 1123379 h 1123379"/>
                  <a:gd name="connsiteX6" fmla="*/ 0 w 3707477"/>
                  <a:gd name="connsiteY6" fmla="*/ 749307 h 1123379"/>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640975"/>
                  <a:gd name="connsiteY0" fmla="*/ 749307 h 1248070"/>
                  <a:gd name="connsiteX1" fmla="*/ 1692836 w 3640975"/>
                  <a:gd name="connsiteY1" fmla="*/ 533176 h 1248070"/>
                  <a:gd name="connsiteX2" fmla="*/ 2831681 w 3640975"/>
                  <a:gd name="connsiteY2" fmla="*/ 267167 h 1248070"/>
                  <a:gd name="connsiteX3" fmla="*/ 3640975 w 3640975"/>
                  <a:gd name="connsiteY3" fmla="*/ 17787 h 1248070"/>
                  <a:gd name="connsiteX4" fmla="*/ 3258590 w 3640975"/>
                  <a:gd name="connsiteY4" fmla="*/ 458361 h 1248070"/>
                  <a:gd name="connsiteX5" fmla="*/ 199505 w 3640975"/>
                  <a:gd name="connsiteY5" fmla="*/ 1248070 h 1248070"/>
                  <a:gd name="connsiteX6" fmla="*/ 0 w 3640975"/>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91545"/>
                  <a:gd name="connsiteY0" fmla="*/ 749307 h 1626256"/>
                  <a:gd name="connsiteX1" fmla="*/ 1692836 w 3691545"/>
                  <a:gd name="connsiteY1" fmla="*/ 533176 h 1626256"/>
                  <a:gd name="connsiteX2" fmla="*/ 2831681 w 3691545"/>
                  <a:gd name="connsiteY2" fmla="*/ 267167 h 1626256"/>
                  <a:gd name="connsiteX3" fmla="*/ 3640975 w 3691545"/>
                  <a:gd name="connsiteY3" fmla="*/ 17787 h 1626256"/>
                  <a:gd name="connsiteX4" fmla="*/ 3691545 w 3691545"/>
                  <a:gd name="connsiteY4" fmla="*/ 1626256 h 1626256"/>
                  <a:gd name="connsiteX5" fmla="*/ 199505 w 3691545"/>
                  <a:gd name="connsiteY5" fmla="*/ 1248070 h 1626256"/>
                  <a:gd name="connsiteX6" fmla="*/ 0 w 3691545"/>
                  <a:gd name="connsiteY6" fmla="*/ 749307 h 162625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1545" h="2831846">
                    <a:moveTo>
                      <a:pt x="0" y="749307"/>
                    </a:moveTo>
                    <a:cubicBezTo>
                      <a:pt x="1379420" y="556728"/>
                      <a:pt x="1335389" y="497154"/>
                      <a:pt x="1692836" y="533176"/>
                    </a:cubicBezTo>
                    <a:cubicBezTo>
                      <a:pt x="2167554" y="433423"/>
                      <a:pt x="1983289" y="269937"/>
                      <a:pt x="2831681" y="267167"/>
                    </a:cubicBezTo>
                    <a:cubicBezTo>
                      <a:pt x="3197935" y="156331"/>
                      <a:pt x="3497780" y="-63955"/>
                      <a:pt x="3640975" y="17787"/>
                    </a:cubicBezTo>
                    <a:cubicBezTo>
                      <a:pt x="3640975" y="217292"/>
                      <a:pt x="3691545" y="1426751"/>
                      <a:pt x="3691545" y="1626256"/>
                    </a:cubicBezTo>
                    <a:cubicBezTo>
                      <a:pt x="3278679" y="1554212"/>
                      <a:pt x="1594176" y="2160910"/>
                      <a:pt x="635106" y="2831846"/>
                    </a:cubicBezTo>
                    <a:cubicBezTo>
                      <a:pt x="236023" y="1032417"/>
                      <a:pt x="55418" y="968209"/>
                      <a:pt x="0" y="749307"/>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7" name="Group 96">
                <a:extLst>
                  <a:ext uri="{FF2B5EF4-FFF2-40B4-BE49-F238E27FC236}">
                    <a16:creationId xmlns:a16="http://schemas.microsoft.com/office/drawing/2014/main" id="{0BDA1C22-5A57-6026-4F9C-18233A015509}"/>
                  </a:ext>
                </a:extLst>
              </p:cNvPr>
              <p:cNvGrpSpPr/>
              <p:nvPr/>
            </p:nvGrpSpPr>
            <p:grpSpPr>
              <a:xfrm rot="19700539">
                <a:off x="7266326" y="1688300"/>
                <a:ext cx="3348149" cy="1902907"/>
                <a:chOff x="2776469" y="1751418"/>
                <a:chExt cx="4009057" cy="2278531"/>
              </a:xfrm>
            </p:grpSpPr>
            <p:sp>
              <p:nvSpPr>
                <p:cNvPr id="117" name="Freeform: Shape 116">
                  <a:extLst>
                    <a:ext uri="{FF2B5EF4-FFF2-40B4-BE49-F238E27FC236}">
                      <a16:creationId xmlns:a16="http://schemas.microsoft.com/office/drawing/2014/main" id="{C69C4268-8A28-B152-7322-BED7500F14AB}"/>
                    </a:ext>
                  </a:extLst>
                </p:cNvPr>
                <p:cNvSpPr/>
                <p:nvPr/>
              </p:nvSpPr>
              <p:spPr>
                <a:xfrm rot="1917395">
                  <a:off x="4808183" y="1911679"/>
                  <a:ext cx="1977343" cy="1273664"/>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249"/>
                    <a:gd name="connsiteX1" fmla="*/ 3350744 w 3350744"/>
                    <a:gd name="connsiteY1" fmla="*/ 1139265 h 2278249"/>
                    <a:gd name="connsiteX2" fmla="*/ 3342094 w 3350744"/>
                    <a:gd name="connsiteY2" fmla="*/ 1255748 h 2278249"/>
                    <a:gd name="connsiteX3" fmla="*/ 3326143 w 3350744"/>
                    <a:gd name="connsiteY3" fmla="*/ 1326821 h 2278249"/>
                    <a:gd name="connsiteX4" fmla="*/ 3323206 w 3350744"/>
                    <a:gd name="connsiteY4" fmla="*/ 1287268 h 2278249"/>
                    <a:gd name="connsiteX5" fmla="*/ 1978014 w 3350744"/>
                    <a:gd name="connsiteY5" fmla="*/ 461793 h 2278249"/>
                    <a:gd name="connsiteX6" fmla="*/ 625841 w 3350744"/>
                    <a:gd name="connsiteY6" fmla="*/ 1381280 h 2278249"/>
                    <a:gd name="connsiteX7" fmla="*/ 1575919 w 3350744"/>
                    <a:gd name="connsiteY7" fmla="*/ 2259429 h 2278249"/>
                    <a:gd name="connsiteX8" fmla="*/ 1683558 w 3350744"/>
                    <a:gd name="connsiteY8" fmla="*/ 2278249 h 2278249"/>
                    <a:gd name="connsiteX9" fmla="*/ 0 w 3350744"/>
                    <a:gd name="connsiteY9" fmla="*/ 1139265 h 2278249"/>
                    <a:gd name="connsiteX10" fmla="*/ 1675372 w 3350744"/>
                    <a:gd name="connsiteY10" fmla="*/ 0 h 2278249"/>
                    <a:gd name="connsiteX11" fmla="*/ 2860039 w 3350744"/>
                    <a:gd name="connsiteY11" fmla="*/ 333683 h 2278249"/>
                    <a:gd name="connsiteX0" fmla="*/ 2860039 w 3350744"/>
                    <a:gd name="connsiteY0" fmla="*/ 333683 h 2259429"/>
                    <a:gd name="connsiteX1" fmla="*/ 3350744 w 3350744"/>
                    <a:gd name="connsiteY1" fmla="*/ 1139265 h 2259429"/>
                    <a:gd name="connsiteX2" fmla="*/ 3342094 w 3350744"/>
                    <a:gd name="connsiteY2" fmla="*/ 1255748 h 2259429"/>
                    <a:gd name="connsiteX3" fmla="*/ 3326143 w 3350744"/>
                    <a:gd name="connsiteY3" fmla="*/ 1326821 h 2259429"/>
                    <a:gd name="connsiteX4" fmla="*/ 3323206 w 3350744"/>
                    <a:gd name="connsiteY4" fmla="*/ 1287268 h 2259429"/>
                    <a:gd name="connsiteX5" fmla="*/ 1978014 w 3350744"/>
                    <a:gd name="connsiteY5" fmla="*/ 461793 h 2259429"/>
                    <a:gd name="connsiteX6" fmla="*/ 625841 w 3350744"/>
                    <a:gd name="connsiteY6" fmla="*/ 1381280 h 2259429"/>
                    <a:gd name="connsiteX7" fmla="*/ 1575919 w 3350744"/>
                    <a:gd name="connsiteY7" fmla="*/ 2259429 h 2259429"/>
                    <a:gd name="connsiteX8" fmla="*/ 0 w 3350744"/>
                    <a:gd name="connsiteY8" fmla="*/ 1139265 h 2259429"/>
                    <a:gd name="connsiteX9" fmla="*/ 1675372 w 3350744"/>
                    <a:gd name="connsiteY9" fmla="*/ 0 h 2259429"/>
                    <a:gd name="connsiteX10" fmla="*/ 2860039 w 3350744"/>
                    <a:gd name="connsiteY10" fmla="*/ 333683 h 2259429"/>
                    <a:gd name="connsiteX0" fmla="*/ 2897807 w 3388512"/>
                    <a:gd name="connsiteY0" fmla="*/ 333683 h 1423493"/>
                    <a:gd name="connsiteX1" fmla="*/ 3388512 w 3388512"/>
                    <a:gd name="connsiteY1" fmla="*/ 1139265 h 1423493"/>
                    <a:gd name="connsiteX2" fmla="*/ 3379862 w 3388512"/>
                    <a:gd name="connsiteY2" fmla="*/ 1255748 h 1423493"/>
                    <a:gd name="connsiteX3" fmla="*/ 3363911 w 3388512"/>
                    <a:gd name="connsiteY3" fmla="*/ 1326821 h 1423493"/>
                    <a:gd name="connsiteX4" fmla="*/ 3360974 w 3388512"/>
                    <a:gd name="connsiteY4" fmla="*/ 1287268 h 1423493"/>
                    <a:gd name="connsiteX5" fmla="*/ 2015782 w 3388512"/>
                    <a:gd name="connsiteY5" fmla="*/ 461793 h 1423493"/>
                    <a:gd name="connsiteX6" fmla="*/ 663609 w 3388512"/>
                    <a:gd name="connsiteY6" fmla="*/ 1381280 h 1423493"/>
                    <a:gd name="connsiteX7" fmla="*/ 37768 w 3388512"/>
                    <a:gd name="connsiteY7" fmla="*/ 1139265 h 1423493"/>
                    <a:gd name="connsiteX8" fmla="*/ 1713140 w 3388512"/>
                    <a:gd name="connsiteY8" fmla="*/ 0 h 1423493"/>
                    <a:gd name="connsiteX9" fmla="*/ 2897807 w 3388512"/>
                    <a:gd name="connsiteY9" fmla="*/ 333683 h 1423493"/>
                    <a:gd name="connsiteX0" fmla="*/ 2860039 w 3350744"/>
                    <a:gd name="connsiteY0" fmla="*/ 333683 h 1326821"/>
                    <a:gd name="connsiteX1" fmla="*/ 3350744 w 3350744"/>
                    <a:gd name="connsiteY1" fmla="*/ 1139265 h 1326821"/>
                    <a:gd name="connsiteX2" fmla="*/ 3342094 w 3350744"/>
                    <a:gd name="connsiteY2" fmla="*/ 1255748 h 1326821"/>
                    <a:gd name="connsiteX3" fmla="*/ 3326143 w 3350744"/>
                    <a:gd name="connsiteY3" fmla="*/ 1326821 h 1326821"/>
                    <a:gd name="connsiteX4" fmla="*/ 3323206 w 3350744"/>
                    <a:gd name="connsiteY4" fmla="*/ 1287268 h 1326821"/>
                    <a:gd name="connsiteX5" fmla="*/ 1978014 w 3350744"/>
                    <a:gd name="connsiteY5" fmla="*/ 461793 h 1326821"/>
                    <a:gd name="connsiteX6" fmla="*/ 0 w 3350744"/>
                    <a:gd name="connsiteY6" fmla="*/ 1139265 h 1326821"/>
                    <a:gd name="connsiteX7" fmla="*/ 1675372 w 3350744"/>
                    <a:gd name="connsiteY7" fmla="*/ 0 h 1326821"/>
                    <a:gd name="connsiteX8" fmla="*/ 2860039 w 3350744"/>
                    <a:gd name="connsiteY8" fmla="*/ 333683 h 1326821"/>
                    <a:gd name="connsiteX0" fmla="*/ 1238018 w 1728723"/>
                    <a:gd name="connsiteY0" fmla="*/ 335720 h 1328858"/>
                    <a:gd name="connsiteX1" fmla="*/ 1728723 w 1728723"/>
                    <a:gd name="connsiteY1" fmla="*/ 1141302 h 1328858"/>
                    <a:gd name="connsiteX2" fmla="*/ 1720073 w 1728723"/>
                    <a:gd name="connsiteY2" fmla="*/ 1257785 h 1328858"/>
                    <a:gd name="connsiteX3" fmla="*/ 1704122 w 1728723"/>
                    <a:gd name="connsiteY3" fmla="*/ 1328858 h 1328858"/>
                    <a:gd name="connsiteX4" fmla="*/ 1701185 w 1728723"/>
                    <a:gd name="connsiteY4" fmla="*/ 1289305 h 1328858"/>
                    <a:gd name="connsiteX5" fmla="*/ 355993 w 1728723"/>
                    <a:gd name="connsiteY5" fmla="*/ 463830 h 1328858"/>
                    <a:gd name="connsiteX6" fmla="*/ 53351 w 1728723"/>
                    <a:gd name="connsiteY6" fmla="*/ 2037 h 1328858"/>
                    <a:gd name="connsiteX7" fmla="*/ 1238018 w 1728723"/>
                    <a:gd name="connsiteY7" fmla="*/ 335720 h 1328858"/>
                    <a:gd name="connsiteX0" fmla="*/ 1203411 w 1694116"/>
                    <a:gd name="connsiteY0" fmla="*/ 335720 h 1328858"/>
                    <a:gd name="connsiteX1" fmla="*/ 1694116 w 1694116"/>
                    <a:gd name="connsiteY1" fmla="*/ 1141302 h 1328858"/>
                    <a:gd name="connsiteX2" fmla="*/ 1685466 w 1694116"/>
                    <a:gd name="connsiteY2" fmla="*/ 1257785 h 1328858"/>
                    <a:gd name="connsiteX3" fmla="*/ 1669515 w 1694116"/>
                    <a:gd name="connsiteY3" fmla="*/ 1328858 h 1328858"/>
                    <a:gd name="connsiteX4" fmla="*/ 1666578 w 1694116"/>
                    <a:gd name="connsiteY4" fmla="*/ 1289305 h 1328858"/>
                    <a:gd name="connsiteX5" fmla="*/ 903859 w 1694116"/>
                    <a:gd name="connsiteY5" fmla="*/ 423793 h 1328858"/>
                    <a:gd name="connsiteX6" fmla="*/ 18744 w 1694116"/>
                    <a:gd name="connsiteY6" fmla="*/ 2037 h 1328858"/>
                    <a:gd name="connsiteX7" fmla="*/ 1203411 w 1694116"/>
                    <a:gd name="connsiteY7" fmla="*/ 335720 h 1328858"/>
                    <a:gd name="connsiteX0" fmla="*/ 1485885 w 1976590"/>
                    <a:gd name="connsiteY0" fmla="*/ 171342 h 1164480"/>
                    <a:gd name="connsiteX1" fmla="*/ 1976590 w 1976590"/>
                    <a:gd name="connsiteY1" fmla="*/ 976924 h 1164480"/>
                    <a:gd name="connsiteX2" fmla="*/ 1967940 w 1976590"/>
                    <a:gd name="connsiteY2" fmla="*/ 1093407 h 1164480"/>
                    <a:gd name="connsiteX3" fmla="*/ 1951989 w 1976590"/>
                    <a:gd name="connsiteY3" fmla="*/ 1164480 h 1164480"/>
                    <a:gd name="connsiteX4" fmla="*/ 1949052 w 1976590"/>
                    <a:gd name="connsiteY4" fmla="*/ 1124927 h 1164480"/>
                    <a:gd name="connsiteX5" fmla="*/ 1186333 w 1976590"/>
                    <a:gd name="connsiteY5" fmla="*/ 259415 h 1164480"/>
                    <a:gd name="connsiteX6" fmla="*/ 14701 w 1976590"/>
                    <a:gd name="connsiteY6" fmla="*/ 6595 h 1164480"/>
                    <a:gd name="connsiteX7" fmla="*/ 1485885 w 1976590"/>
                    <a:gd name="connsiteY7" fmla="*/ 171342 h 1164480"/>
                    <a:gd name="connsiteX0" fmla="*/ 1485885 w 1976590"/>
                    <a:gd name="connsiteY0" fmla="*/ 171342 h 1164480"/>
                    <a:gd name="connsiteX1" fmla="*/ 1976590 w 1976590"/>
                    <a:gd name="connsiteY1" fmla="*/ 976924 h 1164480"/>
                    <a:gd name="connsiteX2" fmla="*/ 1967940 w 1976590"/>
                    <a:gd name="connsiteY2" fmla="*/ 1093407 h 1164480"/>
                    <a:gd name="connsiteX3" fmla="*/ 1951989 w 1976590"/>
                    <a:gd name="connsiteY3" fmla="*/ 1164480 h 1164480"/>
                    <a:gd name="connsiteX4" fmla="*/ 1949052 w 1976590"/>
                    <a:gd name="connsiteY4" fmla="*/ 1124927 h 1164480"/>
                    <a:gd name="connsiteX5" fmla="*/ 1186333 w 1976590"/>
                    <a:gd name="connsiteY5" fmla="*/ 259415 h 1164480"/>
                    <a:gd name="connsiteX6" fmla="*/ 14701 w 1976590"/>
                    <a:gd name="connsiteY6" fmla="*/ 6595 h 1164480"/>
                    <a:gd name="connsiteX7" fmla="*/ 1485885 w 1976590"/>
                    <a:gd name="connsiteY7" fmla="*/ 171342 h 1164480"/>
                    <a:gd name="connsiteX0" fmla="*/ 1485885 w 2012947"/>
                    <a:gd name="connsiteY0" fmla="*/ 269699 h 1262837"/>
                    <a:gd name="connsiteX1" fmla="*/ 1976590 w 2012947"/>
                    <a:gd name="connsiteY1" fmla="*/ 1075281 h 1262837"/>
                    <a:gd name="connsiteX2" fmla="*/ 1967940 w 2012947"/>
                    <a:gd name="connsiteY2" fmla="*/ 1191764 h 1262837"/>
                    <a:gd name="connsiteX3" fmla="*/ 1951989 w 2012947"/>
                    <a:gd name="connsiteY3" fmla="*/ 1262837 h 1262837"/>
                    <a:gd name="connsiteX4" fmla="*/ 1949052 w 2012947"/>
                    <a:gd name="connsiteY4" fmla="*/ 1223284 h 1262837"/>
                    <a:gd name="connsiteX5" fmla="*/ 1186333 w 2012947"/>
                    <a:gd name="connsiteY5" fmla="*/ 357772 h 1262837"/>
                    <a:gd name="connsiteX6" fmla="*/ 14701 w 2012947"/>
                    <a:gd name="connsiteY6" fmla="*/ 104952 h 1262837"/>
                    <a:gd name="connsiteX7" fmla="*/ 1485885 w 2012947"/>
                    <a:gd name="connsiteY7" fmla="*/ 269699 h 1262837"/>
                    <a:gd name="connsiteX0" fmla="*/ 1485885 w 2002265"/>
                    <a:gd name="connsiteY0" fmla="*/ 269699 h 1262837"/>
                    <a:gd name="connsiteX1" fmla="*/ 1976590 w 2002265"/>
                    <a:gd name="connsiteY1" fmla="*/ 1075281 h 1262837"/>
                    <a:gd name="connsiteX2" fmla="*/ 1967940 w 2002265"/>
                    <a:gd name="connsiteY2" fmla="*/ 1191764 h 1262837"/>
                    <a:gd name="connsiteX3" fmla="*/ 1951989 w 2002265"/>
                    <a:gd name="connsiteY3" fmla="*/ 1262837 h 1262837"/>
                    <a:gd name="connsiteX4" fmla="*/ 1949052 w 2002265"/>
                    <a:gd name="connsiteY4" fmla="*/ 1223284 h 1262837"/>
                    <a:gd name="connsiteX5" fmla="*/ 1186333 w 2002265"/>
                    <a:gd name="connsiteY5" fmla="*/ 357772 h 1262837"/>
                    <a:gd name="connsiteX6" fmla="*/ 14701 w 2002265"/>
                    <a:gd name="connsiteY6" fmla="*/ 104952 h 1262837"/>
                    <a:gd name="connsiteX7" fmla="*/ 1485885 w 2002265"/>
                    <a:gd name="connsiteY7" fmla="*/ 269699 h 1262837"/>
                    <a:gd name="connsiteX0" fmla="*/ 1485885 w 1977343"/>
                    <a:gd name="connsiteY0" fmla="*/ 280526 h 1273664"/>
                    <a:gd name="connsiteX1" fmla="*/ 1976590 w 1977343"/>
                    <a:gd name="connsiteY1" fmla="*/ 1086108 h 1273664"/>
                    <a:gd name="connsiteX2" fmla="*/ 1967940 w 1977343"/>
                    <a:gd name="connsiteY2" fmla="*/ 1202591 h 1273664"/>
                    <a:gd name="connsiteX3" fmla="*/ 1951989 w 1977343"/>
                    <a:gd name="connsiteY3" fmla="*/ 1273664 h 1273664"/>
                    <a:gd name="connsiteX4" fmla="*/ 1949052 w 1977343"/>
                    <a:gd name="connsiteY4" fmla="*/ 1234111 h 1273664"/>
                    <a:gd name="connsiteX5" fmla="*/ 1186333 w 1977343"/>
                    <a:gd name="connsiteY5" fmla="*/ 368599 h 1273664"/>
                    <a:gd name="connsiteX6" fmla="*/ 14701 w 1977343"/>
                    <a:gd name="connsiteY6" fmla="*/ 115779 h 1273664"/>
                    <a:gd name="connsiteX7" fmla="*/ 1485885 w 1977343"/>
                    <a:gd name="connsiteY7" fmla="*/ 280526 h 127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7343" h="1273664">
                      <a:moveTo>
                        <a:pt x="1485885" y="280526"/>
                      </a:moveTo>
                      <a:cubicBezTo>
                        <a:pt x="1934178" y="778068"/>
                        <a:pt x="1951939" y="747695"/>
                        <a:pt x="1976590" y="1086108"/>
                      </a:cubicBezTo>
                      <a:cubicBezTo>
                        <a:pt x="1979447" y="1125329"/>
                        <a:pt x="1973660" y="1164293"/>
                        <a:pt x="1967940" y="1202591"/>
                      </a:cubicBezTo>
                      <a:lnTo>
                        <a:pt x="1951989" y="1273664"/>
                      </a:lnTo>
                      <a:lnTo>
                        <a:pt x="1949052" y="1234111"/>
                      </a:lnTo>
                      <a:cubicBezTo>
                        <a:pt x="1879807" y="770453"/>
                        <a:pt x="1508725" y="554988"/>
                        <a:pt x="1186333" y="368599"/>
                      </a:cubicBezTo>
                      <a:cubicBezTo>
                        <a:pt x="863941" y="182210"/>
                        <a:pt x="-132303" y="137131"/>
                        <a:pt x="14701" y="115779"/>
                      </a:cubicBezTo>
                      <a:cubicBezTo>
                        <a:pt x="161705" y="94427"/>
                        <a:pt x="1037592" y="-217016"/>
                        <a:pt x="1485885" y="280526"/>
                      </a:cubicBezTo>
                      <a:close/>
                    </a:path>
                  </a:pathLst>
                </a:custGeom>
                <a:solidFill>
                  <a:srgbClr val="C5A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8" name="Freeform: Shape 117">
                  <a:extLst>
                    <a:ext uri="{FF2B5EF4-FFF2-40B4-BE49-F238E27FC236}">
                      <a16:creationId xmlns:a16="http://schemas.microsoft.com/office/drawing/2014/main" id="{7D615552-77CD-C104-4408-FC7042B35ABE}"/>
                    </a:ext>
                  </a:extLst>
                </p:cNvPr>
                <p:cNvSpPr/>
                <p:nvPr/>
              </p:nvSpPr>
              <p:spPr>
                <a:xfrm rot="19655778">
                  <a:off x="2776469" y="1751418"/>
                  <a:ext cx="3350744" cy="2278530"/>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0744" h="2278530">
                      <a:moveTo>
                        <a:pt x="2860039" y="333683"/>
                      </a:moveTo>
                      <a:cubicBezTo>
                        <a:pt x="3163222" y="539849"/>
                        <a:pt x="3350744" y="824665"/>
                        <a:pt x="3350744" y="1139265"/>
                      </a:cubicBezTo>
                      <a:cubicBezTo>
                        <a:pt x="3350744" y="1178590"/>
                        <a:pt x="3347814" y="1217450"/>
                        <a:pt x="3342094" y="1255748"/>
                      </a:cubicBezTo>
                      <a:lnTo>
                        <a:pt x="3326143" y="1326821"/>
                      </a:lnTo>
                      <a:lnTo>
                        <a:pt x="3323206" y="1287268"/>
                      </a:lnTo>
                      <a:cubicBezTo>
                        <a:pt x="3253961" y="823610"/>
                        <a:pt x="2678125" y="461793"/>
                        <a:pt x="1978014" y="461793"/>
                      </a:cubicBezTo>
                      <a:cubicBezTo>
                        <a:pt x="1231229" y="461793"/>
                        <a:pt x="625841" y="873461"/>
                        <a:pt x="625841" y="1381280"/>
                      </a:cubicBezTo>
                      <a:cubicBezTo>
                        <a:pt x="625841" y="1793883"/>
                        <a:pt x="1025492" y="2143011"/>
                        <a:pt x="1575919" y="2259429"/>
                      </a:cubicBezTo>
                      <a:lnTo>
                        <a:pt x="1683558" y="2278249"/>
                      </a:lnTo>
                      <a:lnTo>
                        <a:pt x="1675372" y="2278530"/>
                      </a:lnTo>
                      <a:cubicBezTo>
                        <a:pt x="750090" y="2278530"/>
                        <a:pt x="0" y="1768464"/>
                        <a:pt x="0" y="1139265"/>
                      </a:cubicBezTo>
                      <a:cubicBezTo>
                        <a:pt x="0" y="510066"/>
                        <a:pt x="750090" y="0"/>
                        <a:pt x="1675372" y="0"/>
                      </a:cubicBezTo>
                      <a:cubicBezTo>
                        <a:pt x="2138013" y="0"/>
                        <a:pt x="2556856" y="127516"/>
                        <a:pt x="2860039" y="333683"/>
                      </a:cubicBezTo>
                      <a:close/>
                    </a:path>
                  </a:pathLst>
                </a:custGeom>
                <a:solidFill>
                  <a:srgbClr val="C5A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Freeform: Shape 118">
                  <a:extLst>
                    <a:ext uri="{FF2B5EF4-FFF2-40B4-BE49-F238E27FC236}">
                      <a16:creationId xmlns:a16="http://schemas.microsoft.com/office/drawing/2014/main" id="{3C0F4F2D-DF44-305D-101B-58F31D130F7D}"/>
                    </a:ext>
                  </a:extLst>
                </p:cNvPr>
                <p:cNvSpPr/>
                <p:nvPr/>
              </p:nvSpPr>
              <p:spPr>
                <a:xfrm rot="20485363">
                  <a:off x="3010020" y="1751419"/>
                  <a:ext cx="3350744" cy="2278530"/>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673424 w 3350744"/>
                    <a:gd name="connsiteY5" fmla="*/ 324342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657535 w 3350744"/>
                    <a:gd name="connsiteY5" fmla="*/ 371619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0744" h="2278530">
                      <a:moveTo>
                        <a:pt x="2860039" y="333683"/>
                      </a:moveTo>
                      <a:cubicBezTo>
                        <a:pt x="3163222" y="539849"/>
                        <a:pt x="3350744" y="824665"/>
                        <a:pt x="3350744" y="1139265"/>
                      </a:cubicBezTo>
                      <a:cubicBezTo>
                        <a:pt x="3350744" y="1178590"/>
                        <a:pt x="3347814" y="1217450"/>
                        <a:pt x="3342094" y="1255748"/>
                      </a:cubicBezTo>
                      <a:lnTo>
                        <a:pt x="3326143" y="1326821"/>
                      </a:lnTo>
                      <a:lnTo>
                        <a:pt x="3323206" y="1287268"/>
                      </a:lnTo>
                      <a:cubicBezTo>
                        <a:pt x="3253961" y="823610"/>
                        <a:pt x="2357646" y="371619"/>
                        <a:pt x="1657535" y="371619"/>
                      </a:cubicBezTo>
                      <a:cubicBezTo>
                        <a:pt x="910750" y="371619"/>
                        <a:pt x="639444" y="1066645"/>
                        <a:pt x="625841" y="1381280"/>
                      </a:cubicBezTo>
                      <a:cubicBezTo>
                        <a:pt x="612238" y="1695915"/>
                        <a:pt x="1025492" y="2143011"/>
                        <a:pt x="1575919" y="2259429"/>
                      </a:cubicBezTo>
                      <a:lnTo>
                        <a:pt x="1683558" y="2278249"/>
                      </a:lnTo>
                      <a:lnTo>
                        <a:pt x="1675372" y="2278530"/>
                      </a:lnTo>
                      <a:cubicBezTo>
                        <a:pt x="750090" y="2278530"/>
                        <a:pt x="0" y="1768464"/>
                        <a:pt x="0" y="1139265"/>
                      </a:cubicBezTo>
                      <a:cubicBezTo>
                        <a:pt x="0" y="510066"/>
                        <a:pt x="750090" y="0"/>
                        <a:pt x="1675372" y="0"/>
                      </a:cubicBezTo>
                      <a:cubicBezTo>
                        <a:pt x="2138013" y="0"/>
                        <a:pt x="2556856" y="127516"/>
                        <a:pt x="2860039" y="333683"/>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8" name="Group 97">
                <a:extLst>
                  <a:ext uri="{FF2B5EF4-FFF2-40B4-BE49-F238E27FC236}">
                    <a16:creationId xmlns:a16="http://schemas.microsoft.com/office/drawing/2014/main" id="{EB943B9D-D804-06C4-D9F5-B97181946CFB}"/>
                  </a:ext>
                </a:extLst>
              </p:cNvPr>
              <p:cNvGrpSpPr/>
              <p:nvPr/>
            </p:nvGrpSpPr>
            <p:grpSpPr>
              <a:xfrm>
                <a:off x="9070432" y="2784029"/>
                <a:ext cx="1103598" cy="1149178"/>
                <a:chOff x="3432705" y="1293832"/>
                <a:chExt cx="1364526" cy="1420882"/>
              </a:xfrm>
            </p:grpSpPr>
            <p:sp>
              <p:nvSpPr>
                <p:cNvPr id="112" name="Oval 12">
                  <a:extLst>
                    <a:ext uri="{FF2B5EF4-FFF2-40B4-BE49-F238E27FC236}">
                      <a16:creationId xmlns:a16="http://schemas.microsoft.com/office/drawing/2014/main" id="{CADE5AEE-1C44-ACA2-59F3-97268679D5E4}"/>
                    </a:ext>
                  </a:extLst>
                </p:cNvPr>
                <p:cNvSpPr/>
                <p:nvPr/>
              </p:nvSpPr>
              <p:spPr>
                <a:xfrm>
                  <a:off x="3432705" y="1392330"/>
                  <a:ext cx="1364526" cy="1322384"/>
                </a:xfrm>
                <a:custGeom>
                  <a:avLst/>
                  <a:gdLst>
                    <a:gd name="connsiteX0" fmla="*/ 0 w 1050131"/>
                    <a:gd name="connsiteY0" fmla="*/ 519254 h 1038507"/>
                    <a:gd name="connsiteX1" fmla="*/ 525066 w 1050131"/>
                    <a:gd name="connsiteY1" fmla="*/ 0 h 1038507"/>
                    <a:gd name="connsiteX2" fmla="*/ 1050132 w 1050131"/>
                    <a:gd name="connsiteY2" fmla="*/ 519254 h 1038507"/>
                    <a:gd name="connsiteX3" fmla="*/ 525066 w 1050131"/>
                    <a:gd name="connsiteY3" fmla="*/ 1038508 h 1038507"/>
                    <a:gd name="connsiteX4" fmla="*/ 0 w 1050131"/>
                    <a:gd name="connsiteY4" fmla="*/ 519254 h 1038507"/>
                    <a:gd name="connsiteX0" fmla="*/ 659 w 1050791"/>
                    <a:gd name="connsiteY0" fmla="*/ 502585 h 1021839"/>
                    <a:gd name="connsiteX1" fmla="*/ 449525 w 1050791"/>
                    <a:gd name="connsiteY1" fmla="*/ 0 h 1021839"/>
                    <a:gd name="connsiteX2" fmla="*/ 1050791 w 1050791"/>
                    <a:gd name="connsiteY2" fmla="*/ 502585 h 1021839"/>
                    <a:gd name="connsiteX3" fmla="*/ 525725 w 1050791"/>
                    <a:gd name="connsiteY3" fmla="*/ 1021839 h 1021839"/>
                    <a:gd name="connsiteX4" fmla="*/ 659 w 1050791"/>
                    <a:gd name="connsiteY4" fmla="*/ 502585 h 1021839"/>
                    <a:gd name="connsiteX0" fmla="*/ 1105 w 1051237"/>
                    <a:gd name="connsiteY0" fmla="*/ 471629 h 990883"/>
                    <a:gd name="connsiteX1" fmla="*/ 430921 w 1051237"/>
                    <a:gd name="connsiteY1" fmla="*/ 0 h 990883"/>
                    <a:gd name="connsiteX2" fmla="*/ 1051237 w 1051237"/>
                    <a:gd name="connsiteY2" fmla="*/ 471629 h 990883"/>
                    <a:gd name="connsiteX3" fmla="*/ 526171 w 1051237"/>
                    <a:gd name="connsiteY3" fmla="*/ 990883 h 990883"/>
                    <a:gd name="connsiteX4" fmla="*/ 1105 w 1051237"/>
                    <a:gd name="connsiteY4" fmla="*/ 471629 h 990883"/>
                    <a:gd name="connsiteX0" fmla="*/ 1498 w 1051630"/>
                    <a:gd name="connsiteY0" fmla="*/ 483085 h 1002339"/>
                    <a:gd name="connsiteX1" fmla="*/ 431314 w 1051630"/>
                    <a:gd name="connsiteY1" fmla="*/ 11456 h 1002339"/>
                    <a:gd name="connsiteX2" fmla="*/ 1051630 w 1051630"/>
                    <a:gd name="connsiteY2" fmla="*/ 483085 h 1002339"/>
                    <a:gd name="connsiteX3" fmla="*/ 526564 w 1051630"/>
                    <a:gd name="connsiteY3" fmla="*/ 1002339 h 1002339"/>
                    <a:gd name="connsiteX4" fmla="*/ 1498 w 1051630"/>
                    <a:gd name="connsiteY4" fmla="*/ 483085 h 1002339"/>
                    <a:gd name="connsiteX0" fmla="*/ 1662 w 1051794"/>
                    <a:gd name="connsiteY0" fmla="*/ 483085 h 1052680"/>
                    <a:gd name="connsiteX1" fmla="*/ 431478 w 1051794"/>
                    <a:gd name="connsiteY1" fmla="*/ 11456 h 1052680"/>
                    <a:gd name="connsiteX2" fmla="*/ 1051794 w 1051794"/>
                    <a:gd name="connsiteY2" fmla="*/ 483085 h 1052680"/>
                    <a:gd name="connsiteX3" fmla="*/ 526728 w 1051794"/>
                    <a:gd name="connsiteY3" fmla="*/ 1002339 h 1052680"/>
                    <a:gd name="connsiteX4" fmla="*/ 292175 w 1051794"/>
                    <a:gd name="connsiteY4" fmla="*/ 973763 h 1052680"/>
                    <a:gd name="connsiteX5" fmla="*/ 1662 w 1051794"/>
                    <a:gd name="connsiteY5" fmla="*/ 483085 h 1052680"/>
                    <a:gd name="connsiteX0" fmla="*/ 1662 w 1051794"/>
                    <a:gd name="connsiteY0" fmla="*/ 483085 h 1011350"/>
                    <a:gd name="connsiteX1" fmla="*/ 431478 w 1051794"/>
                    <a:gd name="connsiteY1" fmla="*/ 11456 h 1011350"/>
                    <a:gd name="connsiteX2" fmla="*/ 1051794 w 1051794"/>
                    <a:gd name="connsiteY2" fmla="*/ 483085 h 1011350"/>
                    <a:gd name="connsiteX3" fmla="*/ 526728 w 1051794"/>
                    <a:gd name="connsiteY3" fmla="*/ 1002339 h 1011350"/>
                    <a:gd name="connsiteX4" fmla="*/ 292175 w 1051794"/>
                    <a:gd name="connsiteY4" fmla="*/ 973763 h 1011350"/>
                    <a:gd name="connsiteX5" fmla="*/ 1662 w 1051794"/>
                    <a:gd name="connsiteY5" fmla="*/ 483085 h 1011350"/>
                    <a:gd name="connsiteX0" fmla="*/ 1662 w 1051794"/>
                    <a:gd name="connsiteY0" fmla="*/ 483085 h 1016337"/>
                    <a:gd name="connsiteX1" fmla="*/ 431478 w 1051794"/>
                    <a:gd name="connsiteY1" fmla="*/ 11456 h 1016337"/>
                    <a:gd name="connsiteX2" fmla="*/ 1051794 w 1051794"/>
                    <a:gd name="connsiteY2" fmla="*/ 483085 h 1016337"/>
                    <a:gd name="connsiteX3" fmla="*/ 526728 w 1051794"/>
                    <a:gd name="connsiteY3" fmla="*/ 1002339 h 1016337"/>
                    <a:gd name="connsiteX4" fmla="*/ 292175 w 1051794"/>
                    <a:gd name="connsiteY4" fmla="*/ 973763 h 1016337"/>
                    <a:gd name="connsiteX5" fmla="*/ 1662 w 1051794"/>
                    <a:gd name="connsiteY5" fmla="*/ 483085 h 1016337"/>
                    <a:gd name="connsiteX0" fmla="*/ 42176 w 1092308"/>
                    <a:gd name="connsiteY0" fmla="*/ 483085 h 1306567"/>
                    <a:gd name="connsiteX1" fmla="*/ 471992 w 1092308"/>
                    <a:gd name="connsiteY1" fmla="*/ 11456 h 1306567"/>
                    <a:gd name="connsiteX2" fmla="*/ 1092308 w 1092308"/>
                    <a:gd name="connsiteY2" fmla="*/ 483085 h 1306567"/>
                    <a:gd name="connsiteX3" fmla="*/ 567242 w 1092308"/>
                    <a:gd name="connsiteY3" fmla="*/ 1002339 h 1306567"/>
                    <a:gd name="connsiteX4" fmla="*/ 75514 w 1092308"/>
                    <a:gd name="connsiteY4" fmla="*/ 1288088 h 1306567"/>
                    <a:gd name="connsiteX5" fmla="*/ 42176 w 1092308"/>
                    <a:gd name="connsiteY5" fmla="*/ 483085 h 1306567"/>
                    <a:gd name="connsiteX0" fmla="*/ 314440 w 1364572"/>
                    <a:gd name="connsiteY0" fmla="*/ 483085 h 1300229"/>
                    <a:gd name="connsiteX1" fmla="*/ 744256 w 1364572"/>
                    <a:gd name="connsiteY1" fmla="*/ 11456 h 1300229"/>
                    <a:gd name="connsiteX2" fmla="*/ 1364572 w 1364572"/>
                    <a:gd name="connsiteY2" fmla="*/ 483085 h 1300229"/>
                    <a:gd name="connsiteX3" fmla="*/ 839506 w 1364572"/>
                    <a:gd name="connsiteY3" fmla="*/ 1002339 h 1300229"/>
                    <a:gd name="connsiteX4" fmla="*/ 347778 w 1364572"/>
                    <a:gd name="connsiteY4" fmla="*/ 1288088 h 1300229"/>
                    <a:gd name="connsiteX5" fmla="*/ 115 w 1364572"/>
                    <a:gd name="connsiteY5" fmla="*/ 483224 h 1300229"/>
                    <a:gd name="connsiteX6" fmla="*/ 314440 w 1364572"/>
                    <a:gd name="connsiteY6" fmla="*/ 483085 h 1300229"/>
                    <a:gd name="connsiteX0" fmla="*/ 314421 w 1364553"/>
                    <a:gd name="connsiteY0" fmla="*/ 483085 h 1300229"/>
                    <a:gd name="connsiteX1" fmla="*/ 744237 w 1364553"/>
                    <a:gd name="connsiteY1" fmla="*/ 11456 h 1300229"/>
                    <a:gd name="connsiteX2" fmla="*/ 1364553 w 1364553"/>
                    <a:gd name="connsiteY2" fmla="*/ 483085 h 1300229"/>
                    <a:gd name="connsiteX3" fmla="*/ 839487 w 1364553"/>
                    <a:gd name="connsiteY3" fmla="*/ 1002339 h 1300229"/>
                    <a:gd name="connsiteX4" fmla="*/ 347759 w 1364553"/>
                    <a:gd name="connsiteY4" fmla="*/ 1288088 h 1300229"/>
                    <a:gd name="connsiteX5" fmla="*/ 96 w 1364553"/>
                    <a:gd name="connsiteY5" fmla="*/ 483224 h 1300229"/>
                    <a:gd name="connsiteX6" fmla="*/ 314421 w 1364553"/>
                    <a:gd name="connsiteY6" fmla="*/ 483085 h 1300229"/>
                    <a:gd name="connsiteX0" fmla="*/ 314394 w 1364526"/>
                    <a:gd name="connsiteY0" fmla="*/ 483085 h 1300229"/>
                    <a:gd name="connsiteX1" fmla="*/ 744210 w 1364526"/>
                    <a:gd name="connsiteY1" fmla="*/ 11456 h 1300229"/>
                    <a:gd name="connsiteX2" fmla="*/ 1364526 w 1364526"/>
                    <a:gd name="connsiteY2" fmla="*/ 483085 h 1300229"/>
                    <a:gd name="connsiteX3" fmla="*/ 839460 w 1364526"/>
                    <a:gd name="connsiteY3" fmla="*/ 1002339 h 1300229"/>
                    <a:gd name="connsiteX4" fmla="*/ 347732 w 1364526"/>
                    <a:gd name="connsiteY4" fmla="*/ 1288088 h 1300229"/>
                    <a:gd name="connsiteX5" fmla="*/ 69 w 1364526"/>
                    <a:gd name="connsiteY5" fmla="*/ 483224 h 1300229"/>
                    <a:gd name="connsiteX6" fmla="*/ 314394 w 1364526"/>
                    <a:gd name="connsiteY6" fmla="*/ 483085 h 1300229"/>
                    <a:gd name="connsiteX0" fmla="*/ 314394 w 1364526"/>
                    <a:gd name="connsiteY0" fmla="*/ 483085 h 1296185"/>
                    <a:gd name="connsiteX1" fmla="*/ 744210 w 1364526"/>
                    <a:gd name="connsiteY1" fmla="*/ 11456 h 1296185"/>
                    <a:gd name="connsiteX2" fmla="*/ 1364526 w 1364526"/>
                    <a:gd name="connsiteY2" fmla="*/ 483085 h 1296185"/>
                    <a:gd name="connsiteX3" fmla="*/ 839460 w 1364526"/>
                    <a:gd name="connsiteY3" fmla="*/ 1002339 h 1296185"/>
                    <a:gd name="connsiteX4" fmla="*/ 347732 w 1364526"/>
                    <a:gd name="connsiteY4" fmla="*/ 1288088 h 1296185"/>
                    <a:gd name="connsiteX5" fmla="*/ 69 w 1364526"/>
                    <a:gd name="connsiteY5" fmla="*/ 483224 h 1296185"/>
                    <a:gd name="connsiteX6" fmla="*/ 314394 w 1364526"/>
                    <a:gd name="connsiteY6" fmla="*/ 483085 h 1296185"/>
                    <a:gd name="connsiteX0" fmla="*/ 314394 w 1364526"/>
                    <a:gd name="connsiteY0" fmla="*/ 483085 h 1349614"/>
                    <a:gd name="connsiteX1" fmla="*/ 744210 w 1364526"/>
                    <a:gd name="connsiteY1" fmla="*/ 11456 h 1349614"/>
                    <a:gd name="connsiteX2" fmla="*/ 1364526 w 1364526"/>
                    <a:gd name="connsiteY2" fmla="*/ 483085 h 1349614"/>
                    <a:gd name="connsiteX3" fmla="*/ 839460 w 1364526"/>
                    <a:gd name="connsiteY3" fmla="*/ 1002339 h 1349614"/>
                    <a:gd name="connsiteX4" fmla="*/ 500131 w 1364526"/>
                    <a:gd name="connsiteY4" fmla="*/ 1269037 h 1349614"/>
                    <a:gd name="connsiteX5" fmla="*/ 347732 w 1364526"/>
                    <a:gd name="connsiteY5" fmla="*/ 1288088 h 1349614"/>
                    <a:gd name="connsiteX6" fmla="*/ 69 w 1364526"/>
                    <a:gd name="connsiteY6" fmla="*/ 483224 h 1349614"/>
                    <a:gd name="connsiteX7" fmla="*/ 314394 w 1364526"/>
                    <a:gd name="connsiteY7" fmla="*/ 483085 h 134961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4526" h="1322384">
                      <a:moveTo>
                        <a:pt x="314394" y="483085"/>
                      </a:moveTo>
                      <a:cubicBezTo>
                        <a:pt x="300304" y="430650"/>
                        <a:pt x="406599" y="80512"/>
                        <a:pt x="744210" y="11456"/>
                      </a:cubicBezTo>
                      <a:cubicBezTo>
                        <a:pt x="1081821" y="-57600"/>
                        <a:pt x="1364526" y="196309"/>
                        <a:pt x="1364526" y="483085"/>
                      </a:cubicBezTo>
                      <a:cubicBezTo>
                        <a:pt x="1364526" y="769861"/>
                        <a:pt x="1062108" y="1011840"/>
                        <a:pt x="839460" y="1002339"/>
                      </a:cubicBezTo>
                      <a:cubicBezTo>
                        <a:pt x="616812" y="992838"/>
                        <a:pt x="572561" y="795168"/>
                        <a:pt x="500131" y="1269037"/>
                      </a:cubicBezTo>
                      <a:cubicBezTo>
                        <a:pt x="418176" y="1316662"/>
                        <a:pt x="379879" y="1351191"/>
                        <a:pt x="347732" y="1288088"/>
                      </a:cubicBezTo>
                      <a:cubicBezTo>
                        <a:pt x="272723" y="1163072"/>
                        <a:pt x="5625" y="617391"/>
                        <a:pt x="69" y="483224"/>
                      </a:cubicBezTo>
                      <a:cubicBezTo>
                        <a:pt x="-5487" y="349057"/>
                        <a:pt x="328484" y="535520"/>
                        <a:pt x="314394" y="483085"/>
                      </a:cubicBezTo>
                      <a:close/>
                    </a:path>
                  </a:pathLst>
                </a:custGeom>
                <a:solidFill>
                  <a:srgbClr val="E99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Freeform: Shape 112">
                  <a:extLst>
                    <a:ext uri="{FF2B5EF4-FFF2-40B4-BE49-F238E27FC236}">
                      <a16:creationId xmlns:a16="http://schemas.microsoft.com/office/drawing/2014/main" id="{B0F40A0E-C256-54A3-5BCE-9C0651D967C9}"/>
                    </a:ext>
                  </a:extLst>
                </p:cNvPr>
                <p:cNvSpPr/>
                <p:nvPr/>
              </p:nvSpPr>
              <p:spPr>
                <a:xfrm rot="417020">
                  <a:off x="3702796" y="1293832"/>
                  <a:ext cx="771813" cy="626117"/>
                </a:xfrm>
                <a:custGeom>
                  <a:avLst/>
                  <a:gdLst>
                    <a:gd name="connsiteX0" fmla="*/ 595314 w 771813"/>
                    <a:gd name="connsiteY0" fmla="*/ 696 h 626117"/>
                    <a:gd name="connsiteX1" fmla="*/ 764815 w 771813"/>
                    <a:gd name="connsiteY1" fmla="*/ 74515 h 626117"/>
                    <a:gd name="connsiteX2" fmla="*/ 600076 w 771813"/>
                    <a:gd name="connsiteY2" fmla="*/ 131665 h 626117"/>
                    <a:gd name="connsiteX3" fmla="*/ 482727 w 771813"/>
                    <a:gd name="connsiteY3" fmla="*/ 118773 h 626117"/>
                    <a:gd name="connsiteX4" fmla="*/ 469427 w 771813"/>
                    <a:gd name="connsiteY4" fmla="*/ 115509 h 626117"/>
                    <a:gd name="connsiteX5" fmla="*/ 468340 w 771813"/>
                    <a:gd name="connsiteY5" fmla="*/ 137527 h 626117"/>
                    <a:gd name="connsiteX6" fmla="*/ 348441 w 771813"/>
                    <a:gd name="connsiteY6" fmla="*/ 339589 h 626117"/>
                    <a:gd name="connsiteX7" fmla="*/ 105205 w 771813"/>
                    <a:gd name="connsiteY7" fmla="*/ 410270 h 626117"/>
                    <a:gd name="connsiteX8" fmla="*/ 693 w 771813"/>
                    <a:gd name="connsiteY8" fmla="*/ 554459 h 626117"/>
                    <a:gd name="connsiteX9" fmla="*/ 206130 w 771813"/>
                    <a:gd name="connsiteY9" fmla="*/ 136538 h 626117"/>
                    <a:gd name="connsiteX10" fmla="*/ 441923 w 771813"/>
                    <a:gd name="connsiteY10" fmla="*/ 64256 h 626117"/>
                    <a:gd name="connsiteX11" fmla="*/ 452198 w 771813"/>
                    <a:gd name="connsiteY11" fmla="*/ 73384 h 626117"/>
                    <a:gd name="connsiteX12" fmla="*/ 455346 w 771813"/>
                    <a:gd name="connsiteY12" fmla="*/ 54777 h 626117"/>
                    <a:gd name="connsiteX13" fmla="*/ 595314 w 771813"/>
                    <a:gd name="connsiteY13" fmla="*/ 696 h 626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1813" h="626117">
                      <a:moveTo>
                        <a:pt x="595314" y="696"/>
                      </a:moveTo>
                      <a:cubicBezTo>
                        <a:pt x="728412" y="-6448"/>
                        <a:pt x="764815" y="42952"/>
                        <a:pt x="764815" y="74515"/>
                      </a:cubicBezTo>
                      <a:cubicBezTo>
                        <a:pt x="764815" y="106078"/>
                        <a:pt x="823661" y="148334"/>
                        <a:pt x="600076" y="131665"/>
                      </a:cubicBezTo>
                      <a:cubicBezTo>
                        <a:pt x="544180" y="127498"/>
                        <a:pt x="507027" y="123207"/>
                        <a:pt x="482727" y="118773"/>
                      </a:cubicBezTo>
                      <a:lnTo>
                        <a:pt x="469427" y="115509"/>
                      </a:lnTo>
                      <a:lnTo>
                        <a:pt x="468340" y="137527"/>
                      </a:lnTo>
                      <a:cubicBezTo>
                        <a:pt x="456104" y="205226"/>
                        <a:pt x="392917" y="298457"/>
                        <a:pt x="348441" y="339589"/>
                      </a:cubicBezTo>
                      <a:cubicBezTo>
                        <a:pt x="289140" y="394433"/>
                        <a:pt x="163163" y="374459"/>
                        <a:pt x="105205" y="410270"/>
                      </a:cubicBezTo>
                      <a:cubicBezTo>
                        <a:pt x="35342" y="553237"/>
                        <a:pt x="12448" y="726288"/>
                        <a:pt x="693" y="554459"/>
                      </a:cubicBezTo>
                      <a:cubicBezTo>
                        <a:pt x="-11061" y="382630"/>
                        <a:pt x="129411" y="215412"/>
                        <a:pt x="206130" y="136538"/>
                      </a:cubicBezTo>
                      <a:cubicBezTo>
                        <a:pt x="273259" y="67523"/>
                        <a:pt x="387968" y="33997"/>
                        <a:pt x="441923" y="64256"/>
                      </a:cubicBezTo>
                      <a:lnTo>
                        <a:pt x="452198" y="73384"/>
                      </a:lnTo>
                      <a:lnTo>
                        <a:pt x="455346" y="54777"/>
                      </a:lnTo>
                      <a:cubicBezTo>
                        <a:pt x="464345" y="32620"/>
                        <a:pt x="495491" y="6054"/>
                        <a:pt x="595314" y="69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Moon 15">
                  <a:extLst>
                    <a:ext uri="{FF2B5EF4-FFF2-40B4-BE49-F238E27FC236}">
                      <a16:creationId xmlns:a16="http://schemas.microsoft.com/office/drawing/2014/main" id="{7CAA5584-CF46-718C-4BAC-65FBC75E9D23}"/>
                    </a:ext>
                  </a:extLst>
                </p:cNvPr>
                <p:cNvSpPr/>
                <p:nvPr/>
              </p:nvSpPr>
              <p:spPr>
                <a:xfrm rot="15551338">
                  <a:off x="4327270" y="1757741"/>
                  <a:ext cx="223959" cy="686131"/>
                </a:xfrm>
                <a:custGeom>
                  <a:avLst/>
                  <a:gdLst>
                    <a:gd name="connsiteX0" fmla="*/ 119841 w 119841"/>
                    <a:gd name="connsiteY0" fmla="*/ 572355 h 572355"/>
                    <a:gd name="connsiteX1" fmla="*/ 0 w 119841"/>
                    <a:gd name="connsiteY1" fmla="*/ 286177 h 572355"/>
                    <a:gd name="connsiteX2" fmla="*/ 119841 w 119841"/>
                    <a:gd name="connsiteY2" fmla="*/ -1 h 572355"/>
                    <a:gd name="connsiteX3" fmla="*/ 59921 w 119841"/>
                    <a:gd name="connsiteY3" fmla="*/ 286176 h 572355"/>
                    <a:gd name="connsiteX4" fmla="*/ 119841 w 119841"/>
                    <a:gd name="connsiteY4" fmla="*/ 572353 h 572355"/>
                    <a:gd name="connsiteX5" fmla="*/ 119841 w 119841"/>
                    <a:gd name="connsiteY5" fmla="*/ 572355 h 572355"/>
                    <a:gd name="connsiteX0" fmla="*/ 122186 w 218814"/>
                    <a:gd name="connsiteY0" fmla="*/ 684815 h 684815"/>
                    <a:gd name="connsiteX1" fmla="*/ 2345 w 218814"/>
                    <a:gd name="connsiteY1" fmla="*/ 398637 h 684815"/>
                    <a:gd name="connsiteX2" fmla="*/ 218814 w 218814"/>
                    <a:gd name="connsiteY2" fmla="*/ 0 h 684815"/>
                    <a:gd name="connsiteX3" fmla="*/ 62266 w 218814"/>
                    <a:gd name="connsiteY3" fmla="*/ 398636 h 684815"/>
                    <a:gd name="connsiteX4" fmla="*/ 122186 w 218814"/>
                    <a:gd name="connsiteY4" fmla="*/ 684813 h 684815"/>
                    <a:gd name="connsiteX5" fmla="*/ 122186 w 218814"/>
                    <a:gd name="connsiteY5" fmla="*/ 684815 h 684815"/>
                    <a:gd name="connsiteX0" fmla="*/ 122186 w 218814"/>
                    <a:gd name="connsiteY0" fmla="*/ 684815 h 684815"/>
                    <a:gd name="connsiteX1" fmla="*/ 2345 w 218814"/>
                    <a:gd name="connsiteY1" fmla="*/ 398637 h 684815"/>
                    <a:gd name="connsiteX2" fmla="*/ 218814 w 218814"/>
                    <a:gd name="connsiteY2" fmla="*/ 0 h 684815"/>
                    <a:gd name="connsiteX3" fmla="*/ 50571 w 218814"/>
                    <a:gd name="connsiteY3" fmla="*/ 396402 h 684815"/>
                    <a:gd name="connsiteX4" fmla="*/ 122186 w 218814"/>
                    <a:gd name="connsiteY4" fmla="*/ 684813 h 684815"/>
                    <a:gd name="connsiteX5" fmla="*/ 122186 w 218814"/>
                    <a:gd name="connsiteY5" fmla="*/ 684815 h 684815"/>
                    <a:gd name="connsiteX0" fmla="*/ 83442 w 223959"/>
                    <a:gd name="connsiteY0" fmla="*/ 686131 h 686131"/>
                    <a:gd name="connsiteX1" fmla="*/ 7490 w 223959"/>
                    <a:gd name="connsiteY1" fmla="*/ 398637 h 686131"/>
                    <a:gd name="connsiteX2" fmla="*/ 223959 w 223959"/>
                    <a:gd name="connsiteY2" fmla="*/ 0 h 686131"/>
                    <a:gd name="connsiteX3" fmla="*/ 55716 w 223959"/>
                    <a:gd name="connsiteY3" fmla="*/ 396402 h 686131"/>
                    <a:gd name="connsiteX4" fmla="*/ 127331 w 223959"/>
                    <a:gd name="connsiteY4" fmla="*/ 684813 h 686131"/>
                    <a:gd name="connsiteX5" fmla="*/ 83442 w 223959"/>
                    <a:gd name="connsiteY5" fmla="*/ 686131 h 68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59" h="686131">
                      <a:moveTo>
                        <a:pt x="83442" y="686131"/>
                      </a:moveTo>
                      <a:cubicBezTo>
                        <a:pt x="17256" y="686131"/>
                        <a:pt x="-15929" y="512992"/>
                        <a:pt x="7490" y="398637"/>
                      </a:cubicBezTo>
                      <a:cubicBezTo>
                        <a:pt x="30909" y="284282"/>
                        <a:pt x="157773" y="0"/>
                        <a:pt x="223959" y="0"/>
                      </a:cubicBezTo>
                      <a:cubicBezTo>
                        <a:pt x="186238" y="67557"/>
                        <a:pt x="55716" y="283807"/>
                        <a:pt x="55716" y="396402"/>
                      </a:cubicBezTo>
                      <a:cubicBezTo>
                        <a:pt x="55716" y="508997"/>
                        <a:pt x="89611" y="617256"/>
                        <a:pt x="127331" y="684813"/>
                      </a:cubicBezTo>
                      <a:lnTo>
                        <a:pt x="83442" y="68613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Oval 114">
                  <a:extLst>
                    <a:ext uri="{FF2B5EF4-FFF2-40B4-BE49-F238E27FC236}">
                      <a16:creationId xmlns:a16="http://schemas.microsoft.com/office/drawing/2014/main" id="{0BD1935A-0338-A822-9189-33E0679DEDB9}"/>
                    </a:ext>
                  </a:extLst>
                </p:cNvPr>
                <p:cNvSpPr/>
                <p:nvPr/>
              </p:nvSpPr>
              <p:spPr>
                <a:xfrm>
                  <a:off x="4143376" y="1615664"/>
                  <a:ext cx="119062" cy="158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Oval 115">
                  <a:extLst>
                    <a:ext uri="{FF2B5EF4-FFF2-40B4-BE49-F238E27FC236}">
                      <a16:creationId xmlns:a16="http://schemas.microsoft.com/office/drawing/2014/main" id="{718A02F6-3E12-147E-48C3-DF2110266DB9}"/>
                    </a:ext>
                  </a:extLst>
                </p:cNvPr>
                <p:cNvSpPr/>
                <p:nvPr/>
              </p:nvSpPr>
              <p:spPr>
                <a:xfrm>
                  <a:off x="4170553" y="1681163"/>
                  <a:ext cx="91885" cy="930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9" name="Freeform: Shape 98">
                <a:extLst>
                  <a:ext uri="{FF2B5EF4-FFF2-40B4-BE49-F238E27FC236}">
                    <a16:creationId xmlns:a16="http://schemas.microsoft.com/office/drawing/2014/main" id="{FB017B4C-61D2-B9E0-B584-A044EF924535}"/>
                  </a:ext>
                </a:extLst>
              </p:cNvPr>
              <p:cNvSpPr/>
              <p:nvPr/>
            </p:nvSpPr>
            <p:spPr>
              <a:xfrm>
                <a:off x="7747679" y="4141117"/>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Freeform: Shape 99">
                <a:extLst>
                  <a:ext uri="{FF2B5EF4-FFF2-40B4-BE49-F238E27FC236}">
                    <a16:creationId xmlns:a16="http://schemas.microsoft.com/office/drawing/2014/main" id="{21386DE1-058A-CCB4-6B0A-2CA6C5EB6E6E}"/>
                  </a:ext>
                </a:extLst>
              </p:cNvPr>
              <p:cNvSpPr/>
              <p:nvPr/>
            </p:nvSpPr>
            <p:spPr>
              <a:xfrm>
                <a:off x="8360828" y="4129738"/>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Freeform: Shape 100">
                <a:extLst>
                  <a:ext uri="{FF2B5EF4-FFF2-40B4-BE49-F238E27FC236}">
                    <a16:creationId xmlns:a16="http://schemas.microsoft.com/office/drawing/2014/main" id="{8910E6F9-89AB-28FF-F964-669E27FD30A4}"/>
                  </a:ext>
                </a:extLst>
              </p:cNvPr>
              <p:cNvSpPr/>
              <p:nvPr/>
            </p:nvSpPr>
            <p:spPr>
              <a:xfrm>
                <a:off x="7970924" y="4531390"/>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Freeform: Shape 101">
                <a:extLst>
                  <a:ext uri="{FF2B5EF4-FFF2-40B4-BE49-F238E27FC236}">
                    <a16:creationId xmlns:a16="http://schemas.microsoft.com/office/drawing/2014/main" id="{4EFF752F-14ED-882A-A4FB-A972AB9935FC}"/>
                  </a:ext>
                </a:extLst>
              </p:cNvPr>
              <p:cNvSpPr/>
              <p:nvPr/>
            </p:nvSpPr>
            <p:spPr>
              <a:xfrm rot="20503490">
                <a:off x="8822763" y="4353192"/>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Freeform: Shape 102">
                <a:extLst>
                  <a:ext uri="{FF2B5EF4-FFF2-40B4-BE49-F238E27FC236}">
                    <a16:creationId xmlns:a16="http://schemas.microsoft.com/office/drawing/2014/main" id="{7A1AFFDB-9FF7-2943-AB99-572B7EF22BFD}"/>
                  </a:ext>
                </a:extLst>
              </p:cNvPr>
              <p:cNvSpPr/>
              <p:nvPr/>
            </p:nvSpPr>
            <p:spPr>
              <a:xfrm>
                <a:off x="8662843" y="4870933"/>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Freeform: Shape 103">
                <a:extLst>
                  <a:ext uri="{FF2B5EF4-FFF2-40B4-BE49-F238E27FC236}">
                    <a16:creationId xmlns:a16="http://schemas.microsoft.com/office/drawing/2014/main" id="{4B56B3CA-BC45-9FE4-FBDE-140223AB1A76}"/>
                  </a:ext>
                </a:extLst>
              </p:cNvPr>
              <p:cNvSpPr/>
              <p:nvPr/>
            </p:nvSpPr>
            <p:spPr>
              <a:xfrm>
                <a:off x="7459475" y="99374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Freeform: Shape 104">
                <a:extLst>
                  <a:ext uri="{FF2B5EF4-FFF2-40B4-BE49-F238E27FC236}">
                    <a16:creationId xmlns:a16="http://schemas.microsoft.com/office/drawing/2014/main" id="{12C44177-0C04-C7E2-0B6C-EC7DC6C0420A}"/>
                  </a:ext>
                </a:extLst>
              </p:cNvPr>
              <p:cNvSpPr/>
              <p:nvPr/>
            </p:nvSpPr>
            <p:spPr>
              <a:xfrm>
                <a:off x="8815352" y="57473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6" name="Freeform: Shape 105">
                <a:extLst>
                  <a:ext uri="{FF2B5EF4-FFF2-40B4-BE49-F238E27FC236}">
                    <a16:creationId xmlns:a16="http://schemas.microsoft.com/office/drawing/2014/main" id="{068FA530-2985-5172-0688-B899617B1065}"/>
                  </a:ext>
                </a:extLst>
              </p:cNvPr>
              <p:cNvSpPr/>
              <p:nvPr/>
            </p:nvSpPr>
            <p:spPr>
              <a:xfrm>
                <a:off x="9380463" y="698712"/>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Oval 106">
                <a:extLst>
                  <a:ext uri="{FF2B5EF4-FFF2-40B4-BE49-F238E27FC236}">
                    <a16:creationId xmlns:a16="http://schemas.microsoft.com/office/drawing/2014/main" id="{193796E2-8EE3-075F-CDCA-69EED9C192B2}"/>
                  </a:ext>
                </a:extLst>
              </p:cNvPr>
              <p:cNvSpPr/>
              <p:nvPr/>
            </p:nvSpPr>
            <p:spPr>
              <a:xfrm>
                <a:off x="8092029" y="564091"/>
                <a:ext cx="510729" cy="549358"/>
              </a:xfrm>
              <a:prstGeom prst="ellipse">
                <a:avLst/>
              </a:pr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Freeform: Shape 107">
                <a:extLst>
                  <a:ext uri="{FF2B5EF4-FFF2-40B4-BE49-F238E27FC236}">
                    <a16:creationId xmlns:a16="http://schemas.microsoft.com/office/drawing/2014/main" id="{5C5623F7-5640-0F03-9F4A-05A105822993}"/>
                  </a:ext>
                </a:extLst>
              </p:cNvPr>
              <p:cNvSpPr/>
              <p:nvPr/>
            </p:nvSpPr>
            <p:spPr>
              <a:xfrm>
                <a:off x="8152114" y="72494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37">
                <a:extLst>
                  <a:ext uri="{FF2B5EF4-FFF2-40B4-BE49-F238E27FC236}">
                    <a16:creationId xmlns:a16="http://schemas.microsoft.com/office/drawing/2014/main" id="{204609C3-6539-99BE-E1F4-5A8DE8EDDDE4}"/>
                  </a:ext>
                </a:extLst>
              </p:cNvPr>
              <p:cNvSpPr/>
              <p:nvPr/>
            </p:nvSpPr>
            <p:spPr>
              <a:xfrm rot="21151898">
                <a:off x="8786185" y="1932358"/>
                <a:ext cx="711503" cy="141408"/>
              </a:xfrm>
              <a:custGeom>
                <a:avLst/>
                <a:gdLst>
                  <a:gd name="connsiteX0" fmla="*/ 0 w 1054367"/>
                  <a:gd name="connsiteY0" fmla="*/ 0 h 209550"/>
                  <a:gd name="connsiteX1" fmla="*/ 1054367 w 1054367"/>
                  <a:gd name="connsiteY1" fmla="*/ 0 h 209550"/>
                  <a:gd name="connsiteX2" fmla="*/ 1054367 w 1054367"/>
                  <a:gd name="connsiteY2" fmla="*/ 209550 h 209550"/>
                  <a:gd name="connsiteX3" fmla="*/ 0 w 1054367"/>
                  <a:gd name="connsiteY3" fmla="*/ 209550 h 209550"/>
                  <a:gd name="connsiteX4" fmla="*/ 0 w 1054367"/>
                  <a:gd name="connsiteY4" fmla="*/ 0 h 209550"/>
                  <a:gd name="connsiteX0" fmla="*/ 0 w 1054367"/>
                  <a:gd name="connsiteY0" fmla="*/ 0 h 209550"/>
                  <a:gd name="connsiteX1" fmla="*/ 1054367 w 1054367"/>
                  <a:gd name="connsiteY1" fmla="*/ 0 h 209550"/>
                  <a:gd name="connsiteX2" fmla="*/ 1054367 w 1054367"/>
                  <a:gd name="connsiteY2" fmla="*/ 209550 h 209550"/>
                  <a:gd name="connsiteX3" fmla="*/ 523875 w 1054367"/>
                  <a:gd name="connsiteY3" fmla="*/ 130236 h 209550"/>
                  <a:gd name="connsiteX4" fmla="*/ 0 w 1054367"/>
                  <a:gd name="connsiteY4" fmla="*/ 209550 h 209550"/>
                  <a:gd name="connsiteX5" fmla="*/ 0 w 1054367"/>
                  <a:gd name="connsiteY5"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367" h="209550">
                    <a:moveTo>
                      <a:pt x="0" y="0"/>
                    </a:moveTo>
                    <a:lnTo>
                      <a:pt x="1054367" y="0"/>
                    </a:lnTo>
                    <a:lnTo>
                      <a:pt x="1054367" y="209550"/>
                    </a:lnTo>
                    <a:cubicBezTo>
                      <a:pt x="877536" y="205337"/>
                      <a:pt x="700706" y="134449"/>
                      <a:pt x="523875" y="130236"/>
                    </a:cubicBezTo>
                    <a:lnTo>
                      <a:pt x="0" y="209550"/>
                    </a:lnTo>
                    <a:lnTo>
                      <a:pt x="0" y="0"/>
                    </a:lnTo>
                    <a:close/>
                  </a:path>
                </a:pathLst>
              </a:custGeom>
              <a:solidFill>
                <a:srgbClr val="D41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Freeform: Shape 109">
                <a:extLst>
                  <a:ext uri="{FF2B5EF4-FFF2-40B4-BE49-F238E27FC236}">
                    <a16:creationId xmlns:a16="http://schemas.microsoft.com/office/drawing/2014/main" id="{365485EB-AA6C-86D3-65EB-4D5576F61E8D}"/>
                  </a:ext>
                </a:extLst>
              </p:cNvPr>
              <p:cNvSpPr/>
              <p:nvPr/>
            </p:nvSpPr>
            <p:spPr>
              <a:xfrm rot="20503490">
                <a:off x="10040739" y="4105817"/>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Oval 110">
                <a:extLst>
                  <a:ext uri="{FF2B5EF4-FFF2-40B4-BE49-F238E27FC236}">
                    <a16:creationId xmlns:a16="http://schemas.microsoft.com/office/drawing/2014/main" id="{6A9E6F0D-35E1-AD32-C295-335D848034E9}"/>
                  </a:ext>
                </a:extLst>
              </p:cNvPr>
              <p:cNvSpPr/>
              <p:nvPr/>
            </p:nvSpPr>
            <p:spPr>
              <a:xfrm>
                <a:off x="9973200" y="4002349"/>
                <a:ext cx="586716" cy="513042"/>
              </a:xfrm>
              <a:prstGeom prst="ellipse">
                <a:avLst/>
              </a:prstGeom>
              <a:noFill/>
              <a:ln>
                <a:solidFill>
                  <a:srgbClr val="C5AF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93" name="Picture 92">
              <a:extLst>
                <a:ext uri="{FF2B5EF4-FFF2-40B4-BE49-F238E27FC236}">
                  <a16:creationId xmlns:a16="http://schemas.microsoft.com/office/drawing/2014/main" id="{88F3C3A8-A4AD-A453-1EF4-74C7F29ED19B}"/>
                </a:ext>
              </a:extLst>
            </p:cNvPr>
            <p:cNvPicPr>
              <a:picLocks noChangeAspect="1"/>
            </p:cNvPicPr>
            <p:nvPr/>
          </p:nvPicPr>
          <p:blipFill>
            <a:blip r:embed="rId2"/>
            <a:stretch>
              <a:fillRect/>
            </a:stretch>
          </p:blipFill>
          <p:spPr>
            <a:xfrm>
              <a:off x="7375306" y="1504413"/>
              <a:ext cx="3273836" cy="2597121"/>
            </a:xfrm>
            <a:prstGeom prst="rect">
              <a:avLst/>
            </a:prstGeom>
          </p:spPr>
        </p:pic>
      </p:grpSp>
      <p:grpSp>
        <p:nvGrpSpPr>
          <p:cNvPr id="120" name="Group 119">
            <a:extLst>
              <a:ext uri="{FF2B5EF4-FFF2-40B4-BE49-F238E27FC236}">
                <a16:creationId xmlns:a16="http://schemas.microsoft.com/office/drawing/2014/main" id="{810B48DD-799C-F03A-0744-2A2044161035}"/>
              </a:ext>
            </a:extLst>
          </p:cNvPr>
          <p:cNvGrpSpPr/>
          <p:nvPr/>
        </p:nvGrpSpPr>
        <p:grpSpPr>
          <a:xfrm>
            <a:off x="7310438" y="3826002"/>
            <a:ext cx="1073451" cy="1348184"/>
            <a:chOff x="6700058" y="0"/>
            <a:chExt cx="4686026" cy="5885343"/>
          </a:xfrm>
        </p:grpSpPr>
        <p:grpSp>
          <p:nvGrpSpPr>
            <p:cNvPr id="121" name="Group 120">
              <a:extLst>
                <a:ext uri="{FF2B5EF4-FFF2-40B4-BE49-F238E27FC236}">
                  <a16:creationId xmlns:a16="http://schemas.microsoft.com/office/drawing/2014/main" id="{24BF1923-5933-56E1-09BD-DD2F3C0407EC}"/>
                </a:ext>
              </a:extLst>
            </p:cNvPr>
            <p:cNvGrpSpPr/>
            <p:nvPr/>
          </p:nvGrpSpPr>
          <p:grpSpPr>
            <a:xfrm>
              <a:off x="6700058" y="0"/>
              <a:ext cx="4686026" cy="5885343"/>
              <a:chOff x="6700058" y="0"/>
              <a:chExt cx="4686026" cy="5885343"/>
            </a:xfrm>
          </p:grpSpPr>
          <p:sp>
            <p:nvSpPr>
              <p:cNvPr id="123" name="Rectangle 3">
                <a:extLst>
                  <a:ext uri="{FF2B5EF4-FFF2-40B4-BE49-F238E27FC236}">
                    <a16:creationId xmlns:a16="http://schemas.microsoft.com/office/drawing/2014/main" id="{CFCC0D1F-9A2C-440B-B99B-FDE87EB05F90}"/>
                  </a:ext>
                </a:extLst>
              </p:cNvPr>
              <p:cNvSpPr/>
              <p:nvPr/>
            </p:nvSpPr>
            <p:spPr>
              <a:xfrm>
                <a:off x="6761207" y="149629"/>
                <a:ext cx="4527477" cy="5594465"/>
              </a:xfrm>
              <a:custGeom>
                <a:avLst/>
                <a:gdLst>
                  <a:gd name="connsiteX0" fmla="*/ 0 w 4372494"/>
                  <a:gd name="connsiteY0" fmla="*/ 0 h 4181302"/>
                  <a:gd name="connsiteX1" fmla="*/ 4372494 w 4372494"/>
                  <a:gd name="connsiteY1" fmla="*/ 0 h 4181302"/>
                  <a:gd name="connsiteX2" fmla="*/ 4372494 w 4372494"/>
                  <a:gd name="connsiteY2" fmla="*/ 4181302 h 4181302"/>
                  <a:gd name="connsiteX3" fmla="*/ 0 w 4372494"/>
                  <a:gd name="connsiteY3" fmla="*/ 4181302 h 4181302"/>
                  <a:gd name="connsiteX4" fmla="*/ 0 w 4372494"/>
                  <a:gd name="connsiteY4" fmla="*/ 0 h 4181302"/>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372494"/>
                  <a:gd name="connsiteY0" fmla="*/ 0 h 4829694"/>
                  <a:gd name="connsiteX1" fmla="*/ 4372494 w 4372494"/>
                  <a:gd name="connsiteY1" fmla="*/ 0 h 4829694"/>
                  <a:gd name="connsiteX2" fmla="*/ 4372494 w 4372494"/>
                  <a:gd name="connsiteY2" fmla="*/ 4181302 h 4829694"/>
                  <a:gd name="connsiteX3" fmla="*/ 540327 w 4372494"/>
                  <a:gd name="connsiteY3" fmla="*/ 4829694 h 4829694"/>
                  <a:gd name="connsiteX4" fmla="*/ 0 w 4372494"/>
                  <a:gd name="connsiteY4" fmla="*/ 0 h 4829694"/>
                  <a:gd name="connsiteX0" fmla="*/ 0 w 4438996"/>
                  <a:gd name="connsiteY0" fmla="*/ 0 h 4846320"/>
                  <a:gd name="connsiteX1" fmla="*/ 4438996 w 4438996"/>
                  <a:gd name="connsiteY1" fmla="*/ 16626 h 4846320"/>
                  <a:gd name="connsiteX2" fmla="*/ 4438996 w 4438996"/>
                  <a:gd name="connsiteY2" fmla="*/ 4197928 h 4846320"/>
                  <a:gd name="connsiteX3" fmla="*/ 606829 w 4438996"/>
                  <a:gd name="connsiteY3" fmla="*/ 4846320 h 4846320"/>
                  <a:gd name="connsiteX4" fmla="*/ 0 w 4438996"/>
                  <a:gd name="connsiteY4" fmla="*/ 0 h 4846320"/>
                  <a:gd name="connsiteX0" fmla="*/ 0 w 4438996"/>
                  <a:gd name="connsiteY0" fmla="*/ 0 h 4846320"/>
                  <a:gd name="connsiteX1" fmla="*/ 4438996 w 4438996"/>
                  <a:gd name="connsiteY1" fmla="*/ 16626 h 4846320"/>
                  <a:gd name="connsiteX2" fmla="*/ 4438996 w 4438996"/>
                  <a:gd name="connsiteY2" fmla="*/ 4197928 h 4846320"/>
                  <a:gd name="connsiteX3" fmla="*/ 606829 w 4438996"/>
                  <a:gd name="connsiteY3" fmla="*/ 4846320 h 4846320"/>
                  <a:gd name="connsiteX4" fmla="*/ 0 w 4438996"/>
                  <a:gd name="connsiteY4" fmla="*/ 0 h 4846320"/>
                  <a:gd name="connsiteX0" fmla="*/ 30292 w 4469288"/>
                  <a:gd name="connsiteY0" fmla="*/ 27841 h 4874161"/>
                  <a:gd name="connsiteX1" fmla="*/ 4469288 w 4469288"/>
                  <a:gd name="connsiteY1" fmla="*/ 44467 h 4874161"/>
                  <a:gd name="connsiteX2" fmla="*/ 4469288 w 4469288"/>
                  <a:gd name="connsiteY2" fmla="*/ 4225769 h 4874161"/>
                  <a:gd name="connsiteX3" fmla="*/ 637121 w 4469288"/>
                  <a:gd name="connsiteY3" fmla="*/ 4874161 h 4874161"/>
                  <a:gd name="connsiteX4" fmla="*/ 30292 w 4469288"/>
                  <a:gd name="connsiteY4" fmla="*/ 27841 h 4874161"/>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469288"/>
                  <a:gd name="connsiteY0" fmla="*/ 748145 h 5594465"/>
                  <a:gd name="connsiteX1" fmla="*/ 3638015 w 4469288"/>
                  <a:gd name="connsiteY1" fmla="*/ 0 h 5594465"/>
                  <a:gd name="connsiteX2" fmla="*/ 4469288 w 4469288"/>
                  <a:gd name="connsiteY2" fmla="*/ 4946073 h 5594465"/>
                  <a:gd name="connsiteX3" fmla="*/ 637121 w 4469288"/>
                  <a:gd name="connsiteY3" fmla="*/ 5594465 h 5594465"/>
                  <a:gd name="connsiteX4" fmla="*/ 30292 w 4469288"/>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 name="connsiteX0" fmla="*/ 30292 w 4527477"/>
                  <a:gd name="connsiteY0" fmla="*/ 748145 h 5594465"/>
                  <a:gd name="connsiteX1" fmla="*/ 3638015 w 4527477"/>
                  <a:gd name="connsiteY1" fmla="*/ 0 h 5594465"/>
                  <a:gd name="connsiteX2" fmla="*/ 4527477 w 4527477"/>
                  <a:gd name="connsiteY2" fmla="*/ 4929447 h 5594465"/>
                  <a:gd name="connsiteX3" fmla="*/ 637121 w 4527477"/>
                  <a:gd name="connsiteY3" fmla="*/ 5594465 h 5594465"/>
                  <a:gd name="connsiteX4" fmla="*/ 30292 w 4527477"/>
                  <a:gd name="connsiteY4" fmla="*/ 748145 h 5594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7477" h="5594465">
                    <a:moveTo>
                      <a:pt x="30292" y="748145"/>
                    </a:moveTo>
                    <a:cubicBezTo>
                      <a:pt x="1232866" y="498763"/>
                      <a:pt x="1446227" y="665017"/>
                      <a:pt x="3638015" y="0"/>
                    </a:cubicBezTo>
                    <a:cubicBezTo>
                      <a:pt x="3881856" y="2604654"/>
                      <a:pt x="4258699" y="4552603"/>
                      <a:pt x="4527477" y="4929447"/>
                    </a:cubicBezTo>
                    <a:cubicBezTo>
                      <a:pt x="3250088" y="5145578"/>
                      <a:pt x="1548751" y="5120639"/>
                      <a:pt x="637121" y="5594465"/>
                    </a:cubicBezTo>
                    <a:cubicBezTo>
                      <a:pt x="781208" y="1291244"/>
                      <a:pt x="-180298" y="554181"/>
                      <a:pt x="30292" y="748145"/>
                    </a:cubicBezTo>
                    <a:close/>
                  </a:path>
                </a:pathLst>
              </a:cu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Rectangle 4">
                <a:extLst>
                  <a:ext uri="{FF2B5EF4-FFF2-40B4-BE49-F238E27FC236}">
                    <a16:creationId xmlns:a16="http://schemas.microsoft.com/office/drawing/2014/main" id="{8354C353-2B79-687B-D86F-CAF0A8EA6BB1}"/>
                  </a:ext>
                </a:extLst>
              </p:cNvPr>
              <p:cNvSpPr/>
              <p:nvPr/>
            </p:nvSpPr>
            <p:spPr>
              <a:xfrm>
                <a:off x="6700058" y="0"/>
                <a:ext cx="3740727" cy="1248070"/>
              </a:xfrm>
              <a:custGeom>
                <a:avLst/>
                <a:gdLst>
                  <a:gd name="connsiteX0" fmla="*/ 0 w 3541222"/>
                  <a:gd name="connsiteY0" fmla="*/ 0 h 648392"/>
                  <a:gd name="connsiteX1" fmla="*/ 3541222 w 3541222"/>
                  <a:gd name="connsiteY1" fmla="*/ 0 h 648392"/>
                  <a:gd name="connsiteX2" fmla="*/ 3541222 w 3541222"/>
                  <a:gd name="connsiteY2" fmla="*/ 648392 h 648392"/>
                  <a:gd name="connsiteX3" fmla="*/ 0 w 3541222"/>
                  <a:gd name="connsiteY3" fmla="*/ 648392 h 648392"/>
                  <a:gd name="connsiteX4" fmla="*/ 0 w 3541222"/>
                  <a:gd name="connsiteY4" fmla="*/ 0 h 648392"/>
                  <a:gd name="connsiteX0" fmla="*/ 0 w 3640975"/>
                  <a:gd name="connsiteY0" fmla="*/ 731520 h 1379912"/>
                  <a:gd name="connsiteX1" fmla="*/ 3640975 w 3640975"/>
                  <a:gd name="connsiteY1" fmla="*/ 0 h 1379912"/>
                  <a:gd name="connsiteX2" fmla="*/ 3541222 w 3640975"/>
                  <a:gd name="connsiteY2" fmla="*/ 1379912 h 1379912"/>
                  <a:gd name="connsiteX3" fmla="*/ 0 w 3640975"/>
                  <a:gd name="connsiteY3" fmla="*/ 1379912 h 1379912"/>
                  <a:gd name="connsiteX4" fmla="*/ 0 w 3640975"/>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2116 h 1380508"/>
                  <a:gd name="connsiteX1" fmla="*/ 1950531 w 3707477"/>
                  <a:gd name="connsiteY1" fmla="*/ 441171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161 h 1380553"/>
                  <a:gd name="connsiteX1" fmla="*/ 1950531 w 3707477"/>
                  <a:gd name="connsiteY1" fmla="*/ 549281 h 1380553"/>
                  <a:gd name="connsiteX2" fmla="*/ 3640975 w 3707477"/>
                  <a:gd name="connsiteY2" fmla="*/ 641 h 1380553"/>
                  <a:gd name="connsiteX3" fmla="*/ 3707477 w 3707477"/>
                  <a:gd name="connsiteY3" fmla="*/ 624095 h 1380553"/>
                  <a:gd name="connsiteX4" fmla="*/ 0 w 3707477"/>
                  <a:gd name="connsiteY4" fmla="*/ 1380553 h 1380553"/>
                  <a:gd name="connsiteX5" fmla="*/ 0 w 3707477"/>
                  <a:gd name="connsiteY5" fmla="*/ 732161 h 1380553"/>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116 h 1380508"/>
                  <a:gd name="connsiteX1" fmla="*/ 1692836 w 3707477"/>
                  <a:gd name="connsiteY1" fmla="*/ 515985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9799 h 1398191"/>
                  <a:gd name="connsiteX1" fmla="*/ 1692836 w 3707477"/>
                  <a:gd name="connsiteY1" fmla="*/ 533668 h 1398191"/>
                  <a:gd name="connsiteX2" fmla="*/ 2831681 w 3707477"/>
                  <a:gd name="connsiteY2" fmla="*/ 267659 h 1398191"/>
                  <a:gd name="connsiteX3" fmla="*/ 3640975 w 3707477"/>
                  <a:gd name="connsiteY3" fmla="*/ 18279 h 1398191"/>
                  <a:gd name="connsiteX4" fmla="*/ 3707477 w 3707477"/>
                  <a:gd name="connsiteY4" fmla="*/ 641733 h 1398191"/>
                  <a:gd name="connsiteX5" fmla="*/ 0 w 3707477"/>
                  <a:gd name="connsiteY5" fmla="*/ 1398191 h 1398191"/>
                  <a:gd name="connsiteX6" fmla="*/ 0 w 3707477"/>
                  <a:gd name="connsiteY6" fmla="*/ 749799 h 1398191"/>
                  <a:gd name="connsiteX0" fmla="*/ 0 w 3707477"/>
                  <a:gd name="connsiteY0" fmla="*/ 749307 h 1397699"/>
                  <a:gd name="connsiteX1" fmla="*/ 1692836 w 3707477"/>
                  <a:gd name="connsiteY1" fmla="*/ 533176 h 1397699"/>
                  <a:gd name="connsiteX2" fmla="*/ 2831681 w 3707477"/>
                  <a:gd name="connsiteY2" fmla="*/ 267167 h 1397699"/>
                  <a:gd name="connsiteX3" fmla="*/ 3640975 w 3707477"/>
                  <a:gd name="connsiteY3" fmla="*/ 17787 h 1397699"/>
                  <a:gd name="connsiteX4" fmla="*/ 3707477 w 3707477"/>
                  <a:gd name="connsiteY4" fmla="*/ 641241 h 1397699"/>
                  <a:gd name="connsiteX5" fmla="*/ 0 w 3707477"/>
                  <a:gd name="connsiteY5" fmla="*/ 1397699 h 1397699"/>
                  <a:gd name="connsiteX6" fmla="*/ 0 w 3707477"/>
                  <a:gd name="connsiteY6" fmla="*/ 749307 h 1397699"/>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123379"/>
                  <a:gd name="connsiteX1" fmla="*/ 1692836 w 3707477"/>
                  <a:gd name="connsiteY1" fmla="*/ 533176 h 1123379"/>
                  <a:gd name="connsiteX2" fmla="*/ 2831681 w 3707477"/>
                  <a:gd name="connsiteY2" fmla="*/ 267167 h 1123379"/>
                  <a:gd name="connsiteX3" fmla="*/ 3640975 w 3707477"/>
                  <a:gd name="connsiteY3" fmla="*/ 17787 h 1123379"/>
                  <a:gd name="connsiteX4" fmla="*/ 3707477 w 3707477"/>
                  <a:gd name="connsiteY4" fmla="*/ 641241 h 1123379"/>
                  <a:gd name="connsiteX5" fmla="*/ 290945 w 3707477"/>
                  <a:gd name="connsiteY5" fmla="*/ 1123379 h 1123379"/>
                  <a:gd name="connsiteX6" fmla="*/ 0 w 3707477"/>
                  <a:gd name="connsiteY6" fmla="*/ 749307 h 1123379"/>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640975"/>
                  <a:gd name="connsiteY0" fmla="*/ 749307 h 1248070"/>
                  <a:gd name="connsiteX1" fmla="*/ 1692836 w 3640975"/>
                  <a:gd name="connsiteY1" fmla="*/ 533176 h 1248070"/>
                  <a:gd name="connsiteX2" fmla="*/ 2831681 w 3640975"/>
                  <a:gd name="connsiteY2" fmla="*/ 267167 h 1248070"/>
                  <a:gd name="connsiteX3" fmla="*/ 3640975 w 3640975"/>
                  <a:gd name="connsiteY3" fmla="*/ 17787 h 1248070"/>
                  <a:gd name="connsiteX4" fmla="*/ 3258590 w 3640975"/>
                  <a:gd name="connsiteY4" fmla="*/ 458361 h 1248070"/>
                  <a:gd name="connsiteX5" fmla="*/ 199505 w 3640975"/>
                  <a:gd name="connsiteY5" fmla="*/ 1248070 h 1248070"/>
                  <a:gd name="connsiteX6" fmla="*/ 0 w 3640975"/>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0976" h="1248070">
                    <a:moveTo>
                      <a:pt x="0" y="749307"/>
                    </a:moveTo>
                    <a:cubicBezTo>
                      <a:pt x="1379420" y="556728"/>
                      <a:pt x="1335389" y="497154"/>
                      <a:pt x="1692836" y="533176"/>
                    </a:cubicBezTo>
                    <a:cubicBezTo>
                      <a:pt x="2167554" y="433423"/>
                      <a:pt x="1983289" y="269937"/>
                      <a:pt x="2831681" y="267167"/>
                    </a:cubicBezTo>
                    <a:cubicBezTo>
                      <a:pt x="3197935" y="156331"/>
                      <a:pt x="3497780" y="-63955"/>
                      <a:pt x="3640975" y="17787"/>
                    </a:cubicBezTo>
                    <a:cubicBezTo>
                      <a:pt x="3640975" y="217292"/>
                      <a:pt x="3640976" y="416798"/>
                      <a:pt x="3640976" y="616303"/>
                    </a:cubicBezTo>
                    <a:cubicBezTo>
                      <a:pt x="3228110" y="544259"/>
                      <a:pt x="1227513" y="754849"/>
                      <a:pt x="199505" y="1248070"/>
                    </a:cubicBezTo>
                    <a:cubicBezTo>
                      <a:pt x="135775" y="1020855"/>
                      <a:pt x="55418" y="968209"/>
                      <a:pt x="0" y="749307"/>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Rectangle 4">
                <a:extLst>
                  <a:ext uri="{FF2B5EF4-FFF2-40B4-BE49-F238E27FC236}">
                    <a16:creationId xmlns:a16="http://schemas.microsoft.com/office/drawing/2014/main" id="{A32514C4-766D-52C4-4830-CB25E227943C}"/>
                  </a:ext>
                </a:extLst>
              </p:cNvPr>
              <p:cNvSpPr/>
              <p:nvPr/>
            </p:nvSpPr>
            <p:spPr>
              <a:xfrm rot="10956511">
                <a:off x="7382925" y="3022446"/>
                <a:ext cx="4003159" cy="2862897"/>
              </a:xfrm>
              <a:custGeom>
                <a:avLst/>
                <a:gdLst>
                  <a:gd name="connsiteX0" fmla="*/ 0 w 3541222"/>
                  <a:gd name="connsiteY0" fmla="*/ 0 h 648392"/>
                  <a:gd name="connsiteX1" fmla="*/ 3541222 w 3541222"/>
                  <a:gd name="connsiteY1" fmla="*/ 0 h 648392"/>
                  <a:gd name="connsiteX2" fmla="*/ 3541222 w 3541222"/>
                  <a:gd name="connsiteY2" fmla="*/ 648392 h 648392"/>
                  <a:gd name="connsiteX3" fmla="*/ 0 w 3541222"/>
                  <a:gd name="connsiteY3" fmla="*/ 648392 h 648392"/>
                  <a:gd name="connsiteX4" fmla="*/ 0 w 3541222"/>
                  <a:gd name="connsiteY4" fmla="*/ 0 h 648392"/>
                  <a:gd name="connsiteX0" fmla="*/ 0 w 3640975"/>
                  <a:gd name="connsiteY0" fmla="*/ 731520 h 1379912"/>
                  <a:gd name="connsiteX1" fmla="*/ 3640975 w 3640975"/>
                  <a:gd name="connsiteY1" fmla="*/ 0 h 1379912"/>
                  <a:gd name="connsiteX2" fmla="*/ 3541222 w 3640975"/>
                  <a:gd name="connsiteY2" fmla="*/ 1379912 h 1379912"/>
                  <a:gd name="connsiteX3" fmla="*/ 0 w 3640975"/>
                  <a:gd name="connsiteY3" fmla="*/ 1379912 h 1379912"/>
                  <a:gd name="connsiteX4" fmla="*/ 0 w 3640975"/>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1520 h 1379912"/>
                  <a:gd name="connsiteX1" fmla="*/ 3640975 w 3707477"/>
                  <a:gd name="connsiteY1" fmla="*/ 0 h 1379912"/>
                  <a:gd name="connsiteX2" fmla="*/ 3707477 w 3707477"/>
                  <a:gd name="connsiteY2" fmla="*/ 623454 h 1379912"/>
                  <a:gd name="connsiteX3" fmla="*/ 0 w 3707477"/>
                  <a:gd name="connsiteY3" fmla="*/ 1379912 h 1379912"/>
                  <a:gd name="connsiteX4" fmla="*/ 0 w 3707477"/>
                  <a:gd name="connsiteY4" fmla="*/ 731520 h 1379912"/>
                  <a:gd name="connsiteX0" fmla="*/ 0 w 3707477"/>
                  <a:gd name="connsiteY0" fmla="*/ 732116 h 1380508"/>
                  <a:gd name="connsiteX1" fmla="*/ 1950531 w 3707477"/>
                  <a:gd name="connsiteY1" fmla="*/ 441171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476 h 1380868"/>
                  <a:gd name="connsiteX1" fmla="*/ 1950531 w 3707477"/>
                  <a:gd name="connsiteY1" fmla="*/ 441531 h 1380868"/>
                  <a:gd name="connsiteX2" fmla="*/ 3640975 w 3707477"/>
                  <a:gd name="connsiteY2" fmla="*/ 956 h 1380868"/>
                  <a:gd name="connsiteX3" fmla="*/ 3707477 w 3707477"/>
                  <a:gd name="connsiteY3" fmla="*/ 624410 h 1380868"/>
                  <a:gd name="connsiteX4" fmla="*/ 0 w 3707477"/>
                  <a:gd name="connsiteY4" fmla="*/ 1380868 h 1380868"/>
                  <a:gd name="connsiteX5" fmla="*/ 0 w 3707477"/>
                  <a:gd name="connsiteY5" fmla="*/ 732476 h 1380868"/>
                  <a:gd name="connsiteX0" fmla="*/ 0 w 3707477"/>
                  <a:gd name="connsiteY0" fmla="*/ 732161 h 1380553"/>
                  <a:gd name="connsiteX1" fmla="*/ 1950531 w 3707477"/>
                  <a:gd name="connsiteY1" fmla="*/ 549281 h 1380553"/>
                  <a:gd name="connsiteX2" fmla="*/ 3640975 w 3707477"/>
                  <a:gd name="connsiteY2" fmla="*/ 641 h 1380553"/>
                  <a:gd name="connsiteX3" fmla="*/ 3707477 w 3707477"/>
                  <a:gd name="connsiteY3" fmla="*/ 624095 h 1380553"/>
                  <a:gd name="connsiteX4" fmla="*/ 0 w 3707477"/>
                  <a:gd name="connsiteY4" fmla="*/ 1380553 h 1380553"/>
                  <a:gd name="connsiteX5" fmla="*/ 0 w 3707477"/>
                  <a:gd name="connsiteY5" fmla="*/ 732161 h 1380553"/>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233 h 1380625"/>
                  <a:gd name="connsiteX1" fmla="*/ 1692836 w 3707477"/>
                  <a:gd name="connsiteY1" fmla="*/ 516102 h 1380625"/>
                  <a:gd name="connsiteX2" fmla="*/ 3640975 w 3707477"/>
                  <a:gd name="connsiteY2" fmla="*/ 713 h 1380625"/>
                  <a:gd name="connsiteX3" fmla="*/ 3707477 w 3707477"/>
                  <a:gd name="connsiteY3" fmla="*/ 624167 h 1380625"/>
                  <a:gd name="connsiteX4" fmla="*/ 0 w 3707477"/>
                  <a:gd name="connsiteY4" fmla="*/ 1380625 h 1380625"/>
                  <a:gd name="connsiteX5" fmla="*/ 0 w 3707477"/>
                  <a:gd name="connsiteY5" fmla="*/ 732233 h 1380625"/>
                  <a:gd name="connsiteX0" fmla="*/ 0 w 3707477"/>
                  <a:gd name="connsiteY0" fmla="*/ 732116 h 1380508"/>
                  <a:gd name="connsiteX1" fmla="*/ 1692836 w 3707477"/>
                  <a:gd name="connsiteY1" fmla="*/ 515985 h 1380508"/>
                  <a:gd name="connsiteX2" fmla="*/ 3640975 w 3707477"/>
                  <a:gd name="connsiteY2" fmla="*/ 596 h 1380508"/>
                  <a:gd name="connsiteX3" fmla="*/ 3707477 w 3707477"/>
                  <a:gd name="connsiteY3" fmla="*/ 624050 h 1380508"/>
                  <a:gd name="connsiteX4" fmla="*/ 0 w 3707477"/>
                  <a:gd name="connsiteY4" fmla="*/ 1380508 h 1380508"/>
                  <a:gd name="connsiteX5" fmla="*/ 0 w 3707477"/>
                  <a:gd name="connsiteY5" fmla="*/ 732116 h 1380508"/>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7960 h 1396352"/>
                  <a:gd name="connsiteX1" fmla="*/ 1692836 w 3707477"/>
                  <a:gd name="connsiteY1" fmla="*/ 531829 h 1396352"/>
                  <a:gd name="connsiteX2" fmla="*/ 2831681 w 3707477"/>
                  <a:gd name="connsiteY2" fmla="*/ 265820 h 1396352"/>
                  <a:gd name="connsiteX3" fmla="*/ 3640975 w 3707477"/>
                  <a:gd name="connsiteY3" fmla="*/ 16440 h 1396352"/>
                  <a:gd name="connsiteX4" fmla="*/ 3707477 w 3707477"/>
                  <a:gd name="connsiteY4" fmla="*/ 639894 h 1396352"/>
                  <a:gd name="connsiteX5" fmla="*/ 0 w 3707477"/>
                  <a:gd name="connsiteY5" fmla="*/ 1396352 h 1396352"/>
                  <a:gd name="connsiteX6" fmla="*/ 0 w 3707477"/>
                  <a:gd name="connsiteY6" fmla="*/ 747960 h 1396352"/>
                  <a:gd name="connsiteX0" fmla="*/ 0 w 3707477"/>
                  <a:gd name="connsiteY0" fmla="*/ 749799 h 1398191"/>
                  <a:gd name="connsiteX1" fmla="*/ 1692836 w 3707477"/>
                  <a:gd name="connsiteY1" fmla="*/ 533668 h 1398191"/>
                  <a:gd name="connsiteX2" fmla="*/ 2831681 w 3707477"/>
                  <a:gd name="connsiteY2" fmla="*/ 267659 h 1398191"/>
                  <a:gd name="connsiteX3" fmla="*/ 3640975 w 3707477"/>
                  <a:gd name="connsiteY3" fmla="*/ 18279 h 1398191"/>
                  <a:gd name="connsiteX4" fmla="*/ 3707477 w 3707477"/>
                  <a:gd name="connsiteY4" fmla="*/ 641733 h 1398191"/>
                  <a:gd name="connsiteX5" fmla="*/ 0 w 3707477"/>
                  <a:gd name="connsiteY5" fmla="*/ 1398191 h 1398191"/>
                  <a:gd name="connsiteX6" fmla="*/ 0 w 3707477"/>
                  <a:gd name="connsiteY6" fmla="*/ 749799 h 1398191"/>
                  <a:gd name="connsiteX0" fmla="*/ 0 w 3707477"/>
                  <a:gd name="connsiteY0" fmla="*/ 749307 h 1397699"/>
                  <a:gd name="connsiteX1" fmla="*/ 1692836 w 3707477"/>
                  <a:gd name="connsiteY1" fmla="*/ 533176 h 1397699"/>
                  <a:gd name="connsiteX2" fmla="*/ 2831681 w 3707477"/>
                  <a:gd name="connsiteY2" fmla="*/ 267167 h 1397699"/>
                  <a:gd name="connsiteX3" fmla="*/ 3640975 w 3707477"/>
                  <a:gd name="connsiteY3" fmla="*/ 17787 h 1397699"/>
                  <a:gd name="connsiteX4" fmla="*/ 3707477 w 3707477"/>
                  <a:gd name="connsiteY4" fmla="*/ 641241 h 1397699"/>
                  <a:gd name="connsiteX5" fmla="*/ 0 w 3707477"/>
                  <a:gd name="connsiteY5" fmla="*/ 1397699 h 1397699"/>
                  <a:gd name="connsiteX6" fmla="*/ 0 w 3707477"/>
                  <a:gd name="connsiteY6" fmla="*/ 749307 h 1397699"/>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406012"/>
                  <a:gd name="connsiteX1" fmla="*/ 1692836 w 3707477"/>
                  <a:gd name="connsiteY1" fmla="*/ 533176 h 1406012"/>
                  <a:gd name="connsiteX2" fmla="*/ 2831681 w 3707477"/>
                  <a:gd name="connsiteY2" fmla="*/ 267167 h 1406012"/>
                  <a:gd name="connsiteX3" fmla="*/ 3640975 w 3707477"/>
                  <a:gd name="connsiteY3" fmla="*/ 17787 h 1406012"/>
                  <a:gd name="connsiteX4" fmla="*/ 3707477 w 3707477"/>
                  <a:gd name="connsiteY4" fmla="*/ 641241 h 1406012"/>
                  <a:gd name="connsiteX5" fmla="*/ 166254 w 3707477"/>
                  <a:gd name="connsiteY5" fmla="*/ 1406012 h 1406012"/>
                  <a:gd name="connsiteX6" fmla="*/ 0 w 3707477"/>
                  <a:gd name="connsiteY6" fmla="*/ 749307 h 1406012"/>
                  <a:gd name="connsiteX0" fmla="*/ 0 w 3707477"/>
                  <a:gd name="connsiteY0" fmla="*/ 749307 h 1123379"/>
                  <a:gd name="connsiteX1" fmla="*/ 1692836 w 3707477"/>
                  <a:gd name="connsiteY1" fmla="*/ 533176 h 1123379"/>
                  <a:gd name="connsiteX2" fmla="*/ 2831681 w 3707477"/>
                  <a:gd name="connsiteY2" fmla="*/ 267167 h 1123379"/>
                  <a:gd name="connsiteX3" fmla="*/ 3640975 w 3707477"/>
                  <a:gd name="connsiteY3" fmla="*/ 17787 h 1123379"/>
                  <a:gd name="connsiteX4" fmla="*/ 3707477 w 3707477"/>
                  <a:gd name="connsiteY4" fmla="*/ 641241 h 1123379"/>
                  <a:gd name="connsiteX5" fmla="*/ 290945 w 3707477"/>
                  <a:gd name="connsiteY5" fmla="*/ 1123379 h 1123379"/>
                  <a:gd name="connsiteX6" fmla="*/ 0 w 3707477"/>
                  <a:gd name="connsiteY6" fmla="*/ 749307 h 1123379"/>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707477"/>
                  <a:gd name="connsiteY0" fmla="*/ 749307 h 1248070"/>
                  <a:gd name="connsiteX1" fmla="*/ 1692836 w 3707477"/>
                  <a:gd name="connsiteY1" fmla="*/ 533176 h 1248070"/>
                  <a:gd name="connsiteX2" fmla="*/ 2831681 w 3707477"/>
                  <a:gd name="connsiteY2" fmla="*/ 267167 h 1248070"/>
                  <a:gd name="connsiteX3" fmla="*/ 3640975 w 3707477"/>
                  <a:gd name="connsiteY3" fmla="*/ 17787 h 1248070"/>
                  <a:gd name="connsiteX4" fmla="*/ 3707477 w 3707477"/>
                  <a:gd name="connsiteY4" fmla="*/ 641241 h 1248070"/>
                  <a:gd name="connsiteX5" fmla="*/ 199505 w 3707477"/>
                  <a:gd name="connsiteY5" fmla="*/ 1248070 h 1248070"/>
                  <a:gd name="connsiteX6" fmla="*/ 0 w 3707477"/>
                  <a:gd name="connsiteY6" fmla="*/ 749307 h 1248070"/>
                  <a:gd name="connsiteX0" fmla="*/ 0 w 3640975"/>
                  <a:gd name="connsiteY0" fmla="*/ 749307 h 1248070"/>
                  <a:gd name="connsiteX1" fmla="*/ 1692836 w 3640975"/>
                  <a:gd name="connsiteY1" fmla="*/ 533176 h 1248070"/>
                  <a:gd name="connsiteX2" fmla="*/ 2831681 w 3640975"/>
                  <a:gd name="connsiteY2" fmla="*/ 267167 h 1248070"/>
                  <a:gd name="connsiteX3" fmla="*/ 3640975 w 3640975"/>
                  <a:gd name="connsiteY3" fmla="*/ 17787 h 1248070"/>
                  <a:gd name="connsiteX4" fmla="*/ 3258590 w 3640975"/>
                  <a:gd name="connsiteY4" fmla="*/ 458361 h 1248070"/>
                  <a:gd name="connsiteX5" fmla="*/ 199505 w 3640975"/>
                  <a:gd name="connsiteY5" fmla="*/ 1248070 h 1248070"/>
                  <a:gd name="connsiteX6" fmla="*/ 0 w 3640975"/>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40976"/>
                  <a:gd name="connsiteY0" fmla="*/ 749307 h 1248070"/>
                  <a:gd name="connsiteX1" fmla="*/ 1692836 w 3640976"/>
                  <a:gd name="connsiteY1" fmla="*/ 533176 h 1248070"/>
                  <a:gd name="connsiteX2" fmla="*/ 2831681 w 3640976"/>
                  <a:gd name="connsiteY2" fmla="*/ 267167 h 1248070"/>
                  <a:gd name="connsiteX3" fmla="*/ 3640975 w 3640976"/>
                  <a:gd name="connsiteY3" fmla="*/ 17787 h 1248070"/>
                  <a:gd name="connsiteX4" fmla="*/ 3640976 w 3640976"/>
                  <a:gd name="connsiteY4" fmla="*/ 616303 h 1248070"/>
                  <a:gd name="connsiteX5" fmla="*/ 199505 w 3640976"/>
                  <a:gd name="connsiteY5" fmla="*/ 1248070 h 1248070"/>
                  <a:gd name="connsiteX6" fmla="*/ 0 w 3640976"/>
                  <a:gd name="connsiteY6" fmla="*/ 749307 h 1248070"/>
                  <a:gd name="connsiteX0" fmla="*/ 0 w 3691545"/>
                  <a:gd name="connsiteY0" fmla="*/ 749307 h 1626256"/>
                  <a:gd name="connsiteX1" fmla="*/ 1692836 w 3691545"/>
                  <a:gd name="connsiteY1" fmla="*/ 533176 h 1626256"/>
                  <a:gd name="connsiteX2" fmla="*/ 2831681 w 3691545"/>
                  <a:gd name="connsiteY2" fmla="*/ 267167 h 1626256"/>
                  <a:gd name="connsiteX3" fmla="*/ 3640975 w 3691545"/>
                  <a:gd name="connsiteY3" fmla="*/ 17787 h 1626256"/>
                  <a:gd name="connsiteX4" fmla="*/ 3691545 w 3691545"/>
                  <a:gd name="connsiteY4" fmla="*/ 1626256 h 1626256"/>
                  <a:gd name="connsiteX5" fmla="*/ 199505 w 3691545"/>
                  <a:gd name="connsiteY5" fmla="*/ 1248070 h 1626256"/>
                  <a:gd name="connsiteX6" fmla="*/ 0 w 3691545"/>
                  <a:gd name="connsiteY6" fmla="*/ 749307 h 162625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 name="connsiteX0" fmla="*/ 0 w 3691545"/>
                  <a:gd name="connsiteY0" fmla="*/ 749307 h 2831846"/>
                  <a:gd name="connsiteX1" fmla="*/ 1692836 w 3691545"/>
                  <a:gd name="connsiteY1" fmla="*/ 533176 h 2831846"/>
                  <a:gd name="connsiteX2" fmla="*/ 2831681 w 3691545"/>
                  <a:gd name="connsiteY2" fmla="*/ 267167 h 2831846"/>
                  <a:gd name="connsiteX3" fmla="*/ 3640975 w 3691545"/>
                  <a:gd name="connsiteY3" fmla="*/ 17787 h 2831846"/>
                  <a:gd name="connsiteX4" fmla="*/ 3691545 w 3691545"/>
                  <a:gd name="connsiteY4" fmla="*/ 1626256 h 2831846"/>
                  <a:gd name="connsiteX5" fmla="*/ 635106 w 3691545"/>
                  <a:gd name="connsiteY5" fmla="*/ 2831846 h 2831846"/>
                  <a:gd name="connsiteX6" fmla="*/ 0 w 3691545"/>
                  <a:gd name="connsiteY6" fmla="*/ 749307 h 283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1545" h="2831846">
                    <a:moveTo>
                      <a:pt x="0" y="749307"/>
                    </a:moveTo>
                    <a:cubicBezTo>
                      <a:pt x="1379420" y="556728"/>
                      <a:pt x="1335389" y="497154"/>
                      <a:pt x="1692836" y="533176"/>
                    </a:cubicBezTo>
                    <a:cubicBezTo>
                      <a:pt x="2167554" y="433423"/>
                      <a:pt x="1983289" y="269937"/>
                      <a:pt x="2831681" y="267167"/>
                    </a:cubicBezTo>
                    <a:cubicBezTo>
                      <a:pt x="3197935" y="156331"/>
                      <a:pt x="3497780" y="-63955"/>
                      <a:pt x="3640975" y="17787"/>
                    </a:cubicBezTo>
                    <a:cubicBezTo>
                      <a:pt x="3640975" y="217292"/>
                      <a:pt x="3691545" y="1426751"/>
                      <a:pt x="3691545" y="1626256"/>
                    </a:cubicBezTo>
                    <a:cubicBezTo>
                      <a:pt x="3278679" y="1554212"/>
                      <a:pt x="1594176" y="2160910"/>
                      <a:pt x="635106" y="2831846"/>
                    </a:cubicBezTo>
                    <a:cubicBezTo>
                      <a:pt x="236023" y="1032417"/>
                      <a:pt x="55418" y="968209"/>
                      <a:pt x="0" y="749307"/>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26" name="Group 125">
                <a:extLst>
                  <a:ext uri="{FF2B5EF4-FFF2-40B4-BE49-F238E27FC236}">
                    <a16:creationId xmlns:a16="http://schemas.microsoft.com/office/drawing/2014/main" id="{30994EC4-2155-A9C7-F925-528ED53D2933}"/>
                  </a:ext>
                </a:extLst>
              </p:cNvPr>
              <p:cNvGrpSpPr/>
              <p:nvPr/>
            </p:nvGrpSpPr>
            <p:grpSpPr>
              <a:xfrm rot="19700539">
                <a:off x="7266326" y="1688300"/>
                <a:ext cx="3348149" cy="1902907"/>
                <a:chOff x="2776469" y="1751418"/>
                <a:chExt cx="4009057" cy="2278531"/>
              </a:xfrm>
            </p:grpSpPr>
            <p:sp>
              <p:nvSpPr>
                <p:cNvPr id="146" name="Freeform: Shape 145">
                  <a:extLst>
                    <a:ext uri="{FF2B5EF4-FFF2-40B4-BE49-F238E27FC236}">
                      <a16:creationId xmlns:a16="http://schemas.microsoft.com/office/drawing/2014/main" id="{FEDB6E2D-82A1-ED67-5A64-E2D6AAE1BFEE}"/>
                    </a:ext>
                  </a:extLst>
                </p:cNvPr>
                <p:cNvSpPr/>
                <p:nvPr/>
              </p:nvSpPr>
              <p:spPr>
                <a:xfrm rot="1917395">
                  <a:off x="4808183" y="1911679"/>
                  <a:ext cx="1977343" cy="1273664"/>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249"/>
                    <a:gd name="connsiteX1" fmla="*/ 3350744 w 3350744"/>
                    <a:gd name="connsiteY1" fmla="*/ 1139265 h 2278249"/>
                    <a:gd name="connsiteX2" fmla="*/ 3342094 w 3350744"/>
                    <a:gd name="connsiteY2" fmla="*/ 1255748 h 2278249"/>
                    <a:gd name="connsiteX3" fmla="*/ 3326143 w 3350744"/>
                    <a:gd name="connsiteY3" fmla="*/ 1326821 h 2278249"/>
                    <a:gd name="connsiteX4" fmla="*/ 3323206 w 3350744"/>
                    <a:gd name="connsiteY4" fmla="*/ 1287268 h 2278249"/>
                    <a:gd name="connsiteX5" fmla="*/ 1978014 w 3350744"/>
                    <a:gd name="connsiteY5" fmla="*/ 461793 h 2278249"/>
                    <a:gd name="connsiteX6" fmla="*/ 625841 w 3350744"/>
                    <a:gd name="connsiteY6" fmla="*/ 1381280 h 2278249"/>
                    <a:gd name="connsiteX7" fmla="*/ 1575919 w 3350744"/>
                    <a:gd name="connsiteY7" fmla="*/ 2259429 h 2278249"/>
                    <a:gd name="connsiteX8" fmla="*/ 1683558 w 3350744"/>
                    <a:gd name="connsiteY8" fmla="*/ 2278249 h 2278249"/>
                    <a:gd name="connsiteX9" fmla="*/ 0 w 3350744"/>
                    <a:gd name="connsiteY9" fmla="*/ 1139265 h 2278249"/>
                    <a:gd name="connsiteX10" fmla="*/ 1675372 w 3350744"/>
                    <a:gd name="connsiteY10" fmla="*/ 0 h 2278249"/>
                    <a:gd name="connsiteX11" fmla="*/ 2860039 w 3350744"/>
                    <a:gd name="connsiteY11" fmla="*/ 333683 h 2278249"/>
                    <a:gd name="connsiteX0" fmla="*/ 2860039 w 3350744"/>
                    <a:gd name="connsiteY0" fmla="*/ 333683 h 2259429"/>
                    <a:gd name="connsiteX1" fmla="*/ 3350744 w 3350744"/>
                    <a:gd name="connsiteY1" fmla="*/ 1139265 h 2259429"/>
                    <a:gd name="connsiteX2" fmla="*/ 3342094 w 3350744"/>
                    <a:gd name="connsiteY2" fmla="*/ 1255748 h 2259429"/>
                    <a:gd name="connsiteX3" fmla="*/ 3326143 w 3350744"/>
                    <a:gd name="connsiteY3" fmla="*/ 1326821 h 2259429"/>
                    <a:gd name="connsiteX4" fmla="*/ 3323206 w 3350744"/>
                    <a:gd name="connsiteY4" fmla="*/ 1287268 h 2259429"/>
                    <a:gd name="connsiteX5" fmla="*/ 1978014 w 3350744"/>
                    <a:gd name="connsiteY5" fmla="*/ 461793 h 2259429"/>
                    <a:gd name="connsiteX6" fmla="*/ 625841 w 3350744"/>
                    <a:gd name="connsiteY6" fmla="*/ 1381280 h 2259429"/>
                    <a:gd name="connsiteX7" fmla="*/ 1575919 w 3350744"/>
                    <a:gd name="connsiteY7" fmla="*/ 2259429 h 2259429"/>
                    <a:gd name="connsiteX8" fmla="*/ 0 w 3350744"/>
                    <a:gd name="connsiteY8" fmla="*/ 1139265 h 2259429"/>
                    <a:gd name="connsiteX9" fmla="*/ 1675372 w 3350744"/>
                    <a:gd name="connsiteY9" fmla="*/ 0 h 2259429"/>
                    <a:gd name="connsiteX10" fmla="*/ 2860039 w 3350744"/>
                    <a:gd name="connsiteY10" fmla="*/ 333683 h 2259429"/>
                    <a:gd name="connsiteX0" fmla="*/ 2897807 w 3388512"/>
                    <a:gd name="connsiteY0" fmla="*/ 333683 h 1423493"/>
                    <a:gd name="connsiteX1" fmla="*/ 3388512 w 3388512"/>
                    <a:gd name="connsiteY1" fmla="*/ 1139265 h 1423493"/>
                    <a:gd name="connsiteX2" fmla="*/ 3379862 w 3388512"/>
                    <a:gd name="connsiteY2" fmla="*/ 1255748 h 1423493"/>
                    <a:gd name="connsiteX3" fmla="*/ 3363911 w 3388512"/>
                    <a:gd name="connsiteY3" fmla="*/ 1326821 h 1423493"/>
                    <a:gd name="connsiteX4" fmla="*/ 3360974 w 3388512"/>
                    <a:gd name="connsiteY4" fmla="*/ 1287268 h 1423493"/>
                    <a:gd name="connsiteX5" fmla="*/ 2015782 w 3388512"/>
                    <a:gd name="connsiteY5" fmla="*/ 461793 h 1423493"/>
                    <a:gd name="connsiteX6" fmla="*/ 663609 w 3388512"/>
                    <a:gd name="connsiteY6" fmla="*/ 1381280 h 1423493"/>
                    <a:gd name="connsiteX7" fmla="*/ 37768 w 3388512"/>
                    <a:gd name="connsiteY7" fmla="*/ 1139265 h 1423493"/>
                    <a:gd name="connsiteX8" fmla="*/ 1713140 w 3388512"/>
                    <a:gd name="connsiteY8" fmla="*/ 0 h 1423493"/>
                    <a:gd name="connsiteX9" fmla="*/ 2897807 w 3388512"/>
                    <a:gd name="connsiteY9" fmla="*/ 333683 h 1423493"/>
                    <a:gd name="connsiteX0" fmla="*/ 2860039 w 3350744"/>
                    <a:gd name="connsiteY0" fmla="*/ 333683 h 1326821"/>
                    <a:gd name="connsiteX1" fmla="*/ 3350744 w 3350744"/>
                    <a:gd name="connsiteY1" fmla="*/ 1139265 h 1326821"/>
                    <a:gd name="connsiteX2" fmla="*/ 3342094 w 3350744"/>
                    <a:gd name="connsiteY2" fmla="*/ 1255748 h 1326821"/>
                    <a:gd name="connsiteX3" fmla="*/ 3326143 w 3350744"/>
                    <a:gd name="connsiteY3" fmla="*/ 1326821 h 1326821"/>
                    <a:gd name="connsiteX4" fmla="*/ 3323206 w 3350744"/>
                    <a:gd name="connsiteY4" fmla="*/ 1287268 h 1326821"/>
                    <a:gd name="connsiteX5" fmla="*/ 1978014 w 3350744"/>
                    <a:gd name="connsiteY5" fmla="*/ 461793 h 1326821"/>
                    <a:gd name="connsiteX6" fmla="*/ 0 w 3350744"/>
                    <a:gd name="connsiteY6" fmla="*/ 1139265 h 1326821"/>
                    <a:gd name="connsiteX7" fmla="*/ 1675372 w 3350744"/>
                    <a:gd name="connsiteY7" fmla="*/ 0 h 1326821"/>
                    <a:gd name="connsiteX8" fmla="*/ 2860039 w 3350744"/>
                    <a:gd name="connsiteY8" fmla="*/ 333683 h 1326821"/>
                    <a:gd name="connsiteX0" fmla="*/ 1238018 w 1728723"/>
                    <a:gd name="connsiteY0" fmla="*/ 335720 h 1328858"/>
                    <a:gd name="connsiteX1" fmla="*/ 1728723 w 1728723"/>
                    <a:gd name="connsiteY1" fmla="*/ 1141302 h 1328858"/>
                    <a:gd name="connsiteX2" fmla="*/ 1720073 w 1728723"/>
                    <a:gd name="connsiteY2" fmla="*/ 1257785 h 1328858"/>
                    <a:gd name="connsiteX3" fmla="*/ 1704122 w 1728723"/>
                    <a:gd name="connsiteY3" fmla="*/ 1328858 h 1328858"/>
                    <a:gd name="connsiteX4" fmla="*/ 1701185 w 1728723"/>
                    <a:gd name="connsiteY4" fmla="*/ 1289305 h 1328858"/>
                    <a:gd name="connsiteX5" fmla="*/ 355993 w 1728723"/>
                    <a:gd name="connsiteY5" fmla="*/ 463830 h 1328858"/>
                    <a:gd name="connsiteX6" fmla="*/ 53351 w 1728723"/>
                    <a:gd name="connsiteY6" fmla="*/ 2037 h 1328858"/>
                    <a:gd name="connsiteX7" fmla="*/ 1238018 w 1728723"/>
                    <a:gd name="connsiteY7" fmla="*/ 335720 h 1328858"/>
                    <a:gd name="connsiteX0" fmla="*/ 1203411 w 1694116"/>
                    <a:gd name="connsiteY0" fmla="*/ 335720 h 1328858"/>
                    <a:gd name="connsiteX1" fmla="*/ 1694116 w 1694116"/>
                    <a:gd name="connsiteY1" fmla="*/ 1141302 h 1328858"/>
                    <a:gd name="connsiteX2" fmla="*/ 1685466 w 1694116"/>
                    <a:gd name="connsiteY2" fmla="*/ 1257785 h 1328858"/>
                    <a:gd name="connsiteX3" fmla="*/ 1669515 w 1694116"/>
                    <a:gd name="connsiteY3" fmla="*/ 1328858 h 1328858"/>
                    <a:gd name="connsiteX4" fmla="*/ 1666578 w 1694116"/>
                    <a:gd name="connsiteY4" fmla="*/ 1289305 h 1328858"/>
                    <a:gd name="connsiteX5" fmla="*/ 903859 w 1694116"/>
                    <a:gd name="connsiteY5" fmla="*/ 423793 h 1328858"/>
                    <a:gd name="connsiteX6" fmla="*/ 18744 w 1694116"/>
                    <a:gd name="connsiteY6" fmla="*/ 2037 h 1328858"/>
                    <a:gd name="connsiteX7" fmla="*/ 1203411 w 1694116"/>
                    <a:gd name="connsiteY7" fmla="*/ 335720 h 1328858"/>
                    <a:gd name="connsiteX0" fmla="*/ 1485885 w 1976590"/>
                    <a:gd name="connsiteY0" fmla="*/ 171342 h 1164480"/>
                    <a:gd name="connsiteX1" fmla="*/ 1976590 w 1976590"/>
                    <a:gd name="connsiteY1" fmla="*/ 976924 h 1164480"/>
                    <a:gd name="connsiteX2" fmla="*/ 1967940 w 1976590"/>
                    <a:gd name="connsiteY2" fmla="*/ 1093407 h 1164480"/>
                    <a:gd name="connsiteX3" fmla="*/ 1951989 w 1976590"/>
                    <a:gd name="connsiteY3" fmla="*/ 1164480 h 1164480"/>
                    <a:gd name="connsiteX4" fmla="*/ 1949052 w 1976590"/>
                    <a:gd name="connsiteY4" fmla="*/ 1124927 h 1164480"/>
                    <a:gd name="connsiteX5" fmla="*/ 1186333 w 1976590"/>
                    <a:gd name="connsiteY5" fmla="*/ 259415 h 1164480"/>
                    <a:gd name="connsiteX6" fmla="*/ 14701 w 1976590"/>
                    <a:gd name="connsiteY6" fmla="*/ 6595 h 1164480"/>
                    <a:gd name="connsiteX7" fmla="*/ 1485885 w 1976590"/>
                    <a:gd name="connsiteY7" fmla="*/ 171342 h 1164480"/>
                    <a:gd name="connsiteX0" fmla="*/ 1485885 w 1976590"/>
                    <a:gd name="connsiteY0" fmla="*/ 171342 h 1164480"/>
                    <a:gd name="connsiteX1" fmla="*/ 1976590 w 1976590"/>
                    <a:gd name="connsiteY1" fmla="*/ 976924 h 1164480"/>
                    <a:gd name="connsiteX2" fmla="*/ 1967940 w 1976590"/>
                    <a:gd name="connsiteY2" fmla="*/ 1093407 h 1164480"/>
                    <a:gd name="connsiteX3" fmla="*/ 1951989 w 1976590"/>
                    <a:gd name="connsiteY3" fmla="*/ 1164480 h 1164480"/>
                    <a:gd name="connsiteX4" fmla="*/ 1949052 w 1976590"/>
                    <a:gd name="connsiteY4" fmla="*/ 1124927 h 1164480"/>
                    <a:gd name="connsiteX5" fmla="*/ 1186333 w 1976590"/>
                    <a:gd name="connsiteY5" fmla="*/ 259415 h 1164480"/>
                    <a:gd name="connsiteX6" fmla="*/ 14701 w 1976590"/>
                    <a:gd name="connsiteY6" fmla="*/ 6595 h 1164480"/>
                    <a:gd name="connsiteX7" fmla="*/ 1485885 w 1976590"/>
                    <a:gd name="connsiteY7" fmla="*/ 171342 h 1164480"/>
                    <a:gd name="connsiteX0" fmla="*/ 1485885 w 2012947"/>
                    <a:gd name="connsiteY0" fmla="*/ 269699 h 1262837"/>
                    <a:gd name="connsiteX1" fmla="*/ 1976590 w 2012947"/>
                    <a:gd name="connsiteY1" fmla="*/ 1075281 h 1262837"/>
                    <a:gd name="connsiteX2" fmla="*/ 1967940 w 2012947"/>
                    <a:gd name="connsiteY2" fmla="*/ 1191764 h 1262837"/>
                    <a:gd name="connsiteX3" fmla="*/ 1951989 w 2012947"/>
                    <a:gd name="connsiteY3" fmla="*/ 1262837 h 1262837"/>
                    <a:gd name="connsiteX4" fmla="*/ 1949052 w 2012947"/>
                    <a:gd name="connsiteY4" fmla="*/ 1223284 h 1262837"/>
                    <a:gd name="connsiteX5" fmla="*/ 1186333 w 2012947"/>
                    <a:gd name="connsiteY5" fmla="*/ 357772 h 1262837"/>
                    <a:gd name="connsiteX6" fmla="*/ 14701 w 2012947"/>
                    <a:gd name="connsiteY6" fmla="*/ 104952 h 1262837"/>
                    <a:gd name="connsiteX7" fmla="*/ 1485885 w 2012947"/>
                    <a:gd name="connsiteY7" fmla="*/ 269699 h 1262837"/>
                    <a:gd name="connsiteX0" fmla="*/ 1485885 w 2002265"/>
                    <a:gd name="connsiteY0" fmla="*/ 269699 h 1262837"/>
                    <a:gd name="connsiteX1" fmla="*/ 1976590 w 2002265"/>
                    <a:gd name="connsiteY1" fmla="*/ 1075281 h 1262837"/>
                    <a:gd name="connsiteX2" fmla="*/ 1967940 w 2002265"/>
                    <a:gd name="connsiteY2" fmla="*/ 1191764 h 1262837"/>
                    <a:gd name="connsiteX3" fmla="*/ 1951989 w 2002265"/>
                    <a:gd name="connsiteY3" fmla="*/ 1262837 h 1262837"/>
                    <a:gd name="connsiteX4" fmla="*/ 1949052 w 2002265"/>
                    <a:gd name="connsiteY4" fmla="*/ 1223284 h 1262837"/>
                    <a:gd name="connsiteX5" fmla="*/ 1186333 w 2002265"/>
                    <a:gd name="connsiteY5" fmla="*/ 357772 h 1262837"/>
                    <a:gd name="connsiteX6" fmla="*/ 14701 w 2002265"/>
                    <a:gd name="connsiteY6" fmla="*/ 104952 h 1262837"/>
                    <a:gd name="connsiteX7" fmla="*/ 1485885 w 2002265"/>
                    <a:gd name="connsiteY7" fmla="*/ 269699 h 1262837"/>
                    <a:gd name="connsiteX0" fmla="*/ 1485885 w 1977343"/>
                    <a:gd name="connsiteY0" fmla="*/ 280526 h 1273664"/>
                    <a:gd name="connsiteX1" fmla="*/ 1976590 w 1977343"/>
                    <a:gd name="connsiteY1" fmla="*/ 1086108 h 1273664"/>
                    <a:gd name="connsiteX2" fmla="*/ 1967940 w 1977343"/>
                    <a:gd name="connsiteY2" fmla="*/ 1202591 h 1273664"/>
                    <a:gd name="connsiteX3" fmla="*/ 1951989 w 1977343"/>
                    <a:gd name="connsiteY3" fmla="*/ 1273664 h 1273664"/>
                    <a:gd name="connsiteX4" fmla="*/ 1949052 w 1977343"/>
                    <a:gd name="connsiteY4" fmla="*/ 1234111 h 1273664"/>
                    <a:gd name="connsiteX5" fmla="*/ 1186333 w 1977343"/>
                    <a:gd name="connsiteY5" fmla="*/ 368599 h 1273664"/>
                    <a:gd name="connsiteX6" fmla="*/ 14701 w 1977343"/>
                    <a:gd name="connsiteY6" fmla="*/ 115779 h 1273664"/>
                    <a:gd name="connsiteX7" fmla="*/ 1485885 w 1977343"/>
                    <a:gd name="connsiteY7" fmla="*/ 280526 h 127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7343" h="1273664">
                      <a:moveTo>
                        <a:pt x="1485885" y="280526"/>
                      </a:moveTo>
                      <a:cubicBezTo>
                        <a:pt x="1934178" y="778068"/>
                        <a:pt x="1951939" y="747695"/>
                        <a:pt x="1976590" y="1086108"/>
                      </a:cubicBezTo>
                      <a:cubicBezTo>
                        <a:pt x="1979447" y="1125329"/>
                        <a:pt x="1973660" y="1164293"/>
                        <a:pt x="1967940" y="1202591"/>
                      </a:cubicBezTo>
                      <a:lnTo>
                        <a:pt x="1951989" y="1273664"/>
                      </a:lnTo>
                      <a:lnTo>
                        <a:pt x="1949052" y="1234111"/>
                      </a:lnTo>
                      <a:cubicBezTo>
                        <a:pt x="1879807" y="770453"/>
                        <a:pt x="1508725" y="554988"/>
                        <a:pt x="1186333" y="368599"/>
                      </a:cubicBezTo>
                      <a:cubicBezTo>
                        <a:pt x="863941" y="182210"/>
                        <a:pt x="-132303" y="137131"/>
                        <a:pt x="14701" y="115779"/>
                      </a:cubicBezTo>
                      <a:cubicBezTo>
                        <a:pt x="161705" y="94427"/>
                        <a:pt x="1037592" y="-217016"/>
                        <a:pt x="1485885" y="280526"/>
                      </a:cubicBezTo>
                      <a:close/>
                    </a:path>
                  </a:pathLst>
                </a:custGeom>
                <a:solidFill>
                  <a:srgbClr val="C5A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7" name="Freeform: Shape 146">
                  <a:extLst>
                    <a:ext uri="{FF2B5EF4-FFF2-40B4-BE49-F238E27FC236}">
                      <a16:creationId xmlns:a16="http://schemas.microsoft.com/office/drawing/2014/main" id="{F43F9ADF-325B-77CE-55E1-3027FA6255CE}"/>
                    </a:ext>
                  </a:extLst>
                </p:cNvPr>
                <p:cNvSpPr/>
                <p:nvPr/>
              </p:nvSpPr>
              <p:spPr>
                <a:xfrm rot="19655778">
                  <a:off x="2776469" y="1751418"/>
                  <a:ext cx="3350744" cy="2278530"/>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0744" h="2278530">
                      <a:moveTo>
                        <a:pt x="2860039" y="333683"/>
                      </a:moveTo>
                      <a:cubicBezTo>
                        <a:pt x="3163222" y="539849"/>
                        <a:pt x="3350744" y="824665"/>
                        <a:pt x="3350744" y="1139265"/>
                      </a:cubicBezTo>
                      <a:cubicBezTo>
                        <a:pt x="3350744" y="1178590"/>
                        <a:pt x="3347814" y="1217450"/>
                        <a:pt x="3342094" y="1255748"/>
                      </a:cubicBezTo>
                      <a:lnTo>
                        <a:pt x="3326143" y="1326821"/>
                      </a:lnTo>
                      <a:lnTo>
                        <a:pt x="3323206" y="1287268"/>
                      </a:lnTo>
                      <a:cubicBezTo>
                        <a:pt x="3253961" y="823610"/>
                        <a:pt x="2678125" y="461793"/>
                        <a:pt x="1978014" y="461793"/>
                      </a:cubicBezTo>
                      <a:cubicBezTo>
                        <a:pt x="1231229" y="461793"/>
                        <a:pt x="625841" y="873461"/>
                        <a:pt x="625841" y="1381280"/>
                      </a:cubicBezTo>
                      <a:cubicBezTo>
                        <a:pt x="625841" y="1793883"/>
                        <a:pt x="1025492" y="2143011"/>
                        <a:pt x="1575919" y="2259429"/>
                      </a:cubicBezTo>
                      <a:lnTo>
                        <a:pt x="1683558" y="2278249"/>
                      </a:lnTo>
                      <a:lnTo>
                        <a:pt x="1675372" y="2278530"/>
                      </a:lnTo>
                      <a:cubicBezTo>
                        <a:pt x="750090" y="2278530"/>
                        <a:pt x="0" y="1768464"/>
                        <a:pt x="0" y="1139265"/>
                      </a:cubicBezTo>
                      <a:cubicBezTo>
                        <a:pt x="0" y="510066"/>
                        <a:pt x="750090" y="0"/>
                        <a:pt x="1675372" y="0"/>
                      </a:cubicBezTo>
                      <a:cubicBezTo>
                        <a:pt x="2138013" y="0"/>
                        <a:pt x="2556856" y="127516"/>
                        <a:pt x="2860039" y="333683"/>
                      </a:cubicBezTo>
                      <a:close/>
                    </a:path>
                  </a:pathLst>
                </a:custGeom>
                <a:solidFill>
                  <a:srgbClr val="C5A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Freeform: Shape 147">
                  <a:extLst>
                    <a:ext uri="{FF2B5EF4-FFF2-40B4-BE49-F238E27FC236}">
                      <a16:creationId xmlns:a16="http://schemas.microsoft.com/office/drawing/2014/main" id="{A35AA23B-AC73-339D-7347-59C7F5F1098A}"/>
                    </a:ext>
                  </a:extLst>
                </p:cNvPr>
                <p:cNvSpPr/>
                <p:nvPr/>
              </p:nvSpPr>
              <p:spPr>
                <a:xfrm rot="20485363">
                  <a:off x="3010020" y="1751419"/>
                  <a:ext cx="3350744" cy="2278530"/>
                </a:xfrm>
                <a:custGeom>
                  <a:avLst/>
                  <a:gdLst>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978014 w 3350744"/>
                    <a:gd name="connsiteY5" fmla="*/ 461793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673424 w 3350744"/>
                    <a:gd name="connsiteY5" fmla="*/ 324342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 name="connsiteX0" fmla="*/ 2860039 w 3350744"/>
                    <a:gd name="connsiteY0" fmla="*/ 333683 h 2278530"/>
                    <a:gd name="connsiteX1" fmla="*/ 3350744 w 3350744"/>
                    <a:gd name="connsiteY1" fmla="*/ 1139265 h 2278530"/>
                    <a:gd name="connsiteX2" fmla="*/ 3342094 w 3350744"/>
                    <a:gd name="connsiteY2" fmla="*/ 1255748 h 2278530"/>
                    <a:gd name="connsiteX3" fmla="*/ 3326143 w 3350744"/>
                    <a:gd name="connsiteY3" fmla="*/ 1326821 h 2278530"/>
                    <a:gd name="connsiteX4" fmla="*/ 3323206 w 3350744"/>
                    <a:gd name="connsiteY4" fmla="*/ 1287268 h 2278530"/>
                    <a:gd name="connsiteX5" fmla="*/ 1657535 w 3350744"/>
                    <a:gd name="connsiteY5" fmla="*/ 371619 h 2278530"/>
                    <a:gd name="connsiteX6" fmla="*/ 625841 w 3350744"/>
                    <a:gd name="connsiteY6" fmla="*/ 1381280 h 2278530"/>
                    <a:gd name="connsiteX7" fmla="*/ 1575919 w 3350744"/>
                    <a:gd name="connsiteY7" fmla="*/ 2259429 h 2278530"/>
                    <a:gd name="connsiteX8" fmla="*/ 1683558 w 3350744"/>
                    <a:gd name="connsiteY8" fmla="*/ 2278249 h 2278530"/>
                    <a:gd name="connsiteX9" fmla="*/ 1675372 w 3350744"/>
                    <a:gd name="connsiteY9" fmla="*/ 2278530 h 2278530"/>
                    <a:gd name="connsiteX10" fmla="*/ 0 w 3350744"/>
                    <a:gd name="connsiteY10" fmla="*/ 1139265 h 2278530"/>
                    <a:gd name="connsiteX11" fmla="*/ 1675372 w 3350744"/>
                    <a:gd name="connsiteY11" fmla="*/ 0 h 2278530"/>
                    <a:gd name="connsiteX12" fmla="*/ 2860039 w 3350744"/>
                    <a:gd name="connsiteY12" fmla="*/ 333683 h 227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0744" h="2278530">
                      <a:moveTo>
                        <a:pt x="2860039" y="333683"/>
                      </a:moveTo>
                      <a:cubicBezTo>
                        <a:pt x="3163222" y="539849"/>
                        <a:pt x="3350744" y="824665"/>
                        <a:pt x="3350744" y="1139265"/>
                      </a:cubicBezTo>
                      <a:cubicBezTo>
                        <a:pt x="3350744" y="1178590"/>
                        <a:pt x="3347814" y="1217450"/>
                        <a:pt x="3342094" y="1255748"/>
                      </a:cubicBezTo>
                      <a:lnTo>
                        <a:pt x="3326143" y="1326821"/>
                      </a:lnTo>
                      <a:lnTo>
                        <a:pt x="3323206" y="1287268"/>
                      </a:lnTo>
                      <a:cubicBezTo>
                        <a:pt x="3253961" y="823610"/>
                        <a:pt x="2357646" y="371619"/>
                        <a:pt x="1657535" y="371619"/>
                      </a:cubicBezTo>
                      <a:cubicBezTo>
                        <a:pt x="910750" y="371619"/>
                        <a:pt x="639444" y="1066645"/>
                        <a:pt x="625841" y="1381280"/>
                      </a:cubicBezTo>
                      <a:cubicBezTo>
                        <a:pt x="612238" y="1695915"/>
                        <a:pt x="1025492" y="2143011"/>
                        <a:pt x="1575919" y="2259429"/>
                      </a:cubicBezTo>
                      <a:lnTo>
                        <a:pt x="1683558" y="2278249"/>
                      </a:lnTo>
                      <a:lnTo>
                        <a:pt x="1675372" y="2278530"/>
                      </a:lnTo>
                      <a:cubicBezTo>
                        <a:pt x="750090" y="2278530"/>
                        <a:pt x="0" y="1768464"/>
                        <a:pt x="0" y="1139265"/>
                      </a:cubicBezTo>
                      <a:cubicBezTo>
                        <a:pt x="0" y="510066"/>
                        <a:pt x="750090" y="0"/>
                        <a:pt x="1675372" y="0"/>
                      </a:cubicBezTo>
                      <a:cubicBezTo>
                        <a:pt x="2138013" y="0"/>
                        <a:pt x="2556856" y="127516"/>
                        <a:pt x="2860039" y="333683"/>
                      </a:cubicBezTo>
                      <a:close/>
                    </a:path>
                  </a:pathLst>
                </a:cu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7" name="Group 126">
                <a:extLst>
                  <a:ext uri="{FF2B5EF4-FFF2-40B4-BE49-F238E27FC236}">
                    <a16:creationId xmlns:a16="http://schemas.microsoft.com/office/drawing/2014/main" id="{987CB291-E139-A1D8-F835-FE13F2C87486}"/>
                  </a:ext>
                </a:extLst>
              </p:cNvPr>
              <p:cNvGrpSpPr/>
              <p:nvPr/>
            </p:nvGrpSpPr>
            <p:grpSpPr>
              <a:xfrm>
                <a:off x="9070432" y="2784029"/>
                <a:ext cx="1103598" cy="1149178"/>
                <a:chOff x="3432705" y="1293832"/>
                <a:chExt cx="1364526" cy="1420882"/>
              </a:xfrm>
            </p:grpSpPr>
            <p:sp>
              <p:nvSpPr>
                <p:cNvPr id="141" name="Oval 12">
                  <a:extLst>
                    <a:ext uri="{FF2B5EF4-FFF2-40B4-BE49-F238E27FC236}">
                      <a16:creationId xmlns:a16="http://schemas.microsoft.com/office/drawing/2014/main" id="{4403BE62-1135-3E54-6165-36282B3DCBCC}"/>
                    </a:ext>
                  </a:extLst>
                </p:cNvPr>
                <p:cNvSpPr/>
                <p:nvPr/>
              </p:nvSpPr>
              <p:spPr>
                <a:xfrm>
                  <a:off x="3432705" y="1392330"/>
                  <a:ext cx="1364526" cy="1322384"/>
                </a:xfrm>
                <a:custGeom>
                  <a:avLst/>
                  <a:gdLst>
                    <a:gd name="connsiteX0" fmla="*/ 0 w 1050131"/>
                    <a:gd name="connsiteY0" fmla="*/ 519254 h 1038507"/>
                    <a:gd name="connsiteX1" fmla="*/ 525066 w 1050131"/>
                    <a:gd name="connsiteY1" fmla="*/ 0 h 1038507"/>
                    <a:gd name="connsiteX2" fmla="*/ 1050132 w 1050131"/>
                    <a:gd name="connsiteY2" fmla="*/ 519254 h 1038507"/>
                    <a:gd name="connsiteX3" fmla="*/ 525066 w 1050131"/>
                    <a:gd name="connsiteY3" fmla="*/ 1038508 h 1038507"/>
                    <a:gd name="connsiteX4" fmla="*/ 0 w 1050131"/>
                    <a:gd name="connsiteY4" fmla="*/ 519254 h 1038507"/>
                    <a:gd name="connsiteX0" fmla="*/ 659 w 1050791"/>
                    <a:gd name="connsiteY0" fmla="*/ 502585 h 1021839"/>
                    <a:gd name="connsiteX1" fmla="*/ 449525 w 1050791"/>
                    <a:gd name="connsiteY1" fmla="*/ 0 h 1021839"/>
                    <a:gd name="connsiteX2" fmla="*/ 1050791 w 1050791"/>
                    <a:gd name="connsiteY2" fmla="*/ 502585 h 1021839"/>
                    <a:gd name="connsiteX3" fmla="*/ 525725 w 1050791"/>
                    <a:gd name="connsiteY3" fmla="*/ 1021839 h 1021839"/>
                    <a:gd name="connsiteX4" fmla="*/ 659 w 1050791"/>
                    <a:gd name="connsiteY4" fmla="*/ 502585 h 1021839"/>
                    <a:gd name="connsiteX0" fmla="*/ 1105 w 1051237"/>
                    <a:gd name="connsiteY0" fmla="*/ 471629 h 990883"/>
                    <a:gd name="connsiteX1" fmla="*/ 430921 w 1051237"/>
                    <a:gd name="connsiteY1" fmla="*/ 0 h 990883"/>
                    <a:gd name="connsiteX2" fmla="*/ 1051237 w 1051237"/>
                    <a:gd name="connsiteY2" fmla="*/ 471629 h 990883"/>
                    <a:gd name="connsiteX3" fmla="*/ 526171 w 1051237"/>
                    <a:gd name="connsiteY3" fmla="*/ 990883 h 990883"/>
                    <a:gd name="connsiteX4" fmla="*/ 1105 w 1051237"/>
                    <a:gd name="connsiteY4" fmla="*/ 471629 h 990883"/>
                    <a:gd name="connsiteX0" fmla="*/ 1498 w 1051630"/>
                    <a:gd name="connsiteY0" fmla="*/ 483085 h 1002339"/>
                    <a:gd name="connsiteX1" fmla="*/ 431314 w 1051630"/>
                    <a:gd name="connsiteY1" fmla="*/ 11456 h 1002339"/>
                    <a:gd name="connsiteX2" fmla="*/ 1051630 w 1051630"/>
                    <a:gd name="connsiteY2" fmla="*/ 483085 h 1002339"/>
                    <a:gd name="connsiteX3" fmla="*/ 526564 w 1051630"/>
                    <a:gd name="connsiteY3" fmla="*/ 1002339 h 1002339"/>
                    <a:gd name="connsiteX4" fmla="*/ 1498 w 1051630"/>
                    <a:gd name="connsiteY4" fmla="*/ 483085 h 1002339"/>
                    <a:gd name="connsiteX0" fmla="*/ 1662 w 1051794"/>
                    <a:gd name="connsiteY0" fmla="*/ 483085 h 1052680"/>
                    <a:gd name="connsiteX1" fmla="*/ 431478 w 1051794"/>
                    <a:gd name="connsiteY1" fmla="*/ 11456 h 1052680"/>
                    <a:gd name="connsiteX2" fmla="*/ 1051794 w 1051794"/>
                    <a:gd name="connsiteY2" fmla="*/ 483085 h 1052680"/>
                    <a:gd name="connsiteX3" fmla="*/ 526728 w 1051794"/>
                    <a:gd name="connsiteY3" fmla="*/ 1002339 h 1052680"/>
                    <a:gd name="connsiteX4" fmla="*/ 292175 w 1051794"/>
                    <a:gd name="connsiteY4" fmla="*/ 973763 h 1052680"/>
                    <a:gd name="connsiteX5" fmla="*/ 1662 w 1051794"/>
                    <a:gd name="connsiteY5" fmla="*/ 483085 h 1052680"/>
                    <a:gd name="connsiteX0" fmla="*/ 1662 w 1051794"/>
                    <a:gd name="connsiteY0" fmla="*/ 483085 h 1011350"/>
                    <a:gd name="connsiteX1" fmla="*/ 431478 w 1051794"/>
                    <a:gd name="connsiteY1" fmla="*/ 11456 h 1011350"/>
                    <a:gd name="connsiteX2" fmla="*/ 1051794 w 1051794"/>
                    <a:gd name="connsiteY2" fmla="*/ 483085 h 1011350"/>
                    <a:gd name="connsiteX3" fmla="*/ 526728 w 1051794"/>
                    <a:gd name="connsiteY3" fmla="*/ 1002339 h 1011350"/>
                    <a:gd name="connsiteX4" fmla="*/ 292175 w 1051794"/>
                    <a:gd name="connsiteY4" fmla="*/ 973763 h 1011350"/>
                    <a:gd name="connsiteX5" fmla="*/ 1662 w 1051794"/>
                    <a:gd name="connsiteY5" fmla="*/ 483085 h 1011350"/>
                    <a:gd name="connsiteX0" fmla="*/ 1662 w 1051794"/>
                    <a:gd name="connsiteY0" fmla="*/ 483085 h 1016337"/>
                    <a:gd name="connsiteX1" fmla="*/ 431478 w 1051794"/>
                    <a:gd name="connsiteY1" fmla="*/ 11456 h 1016337"/>
                    <a:gd name="connsiteX2" fmla="*/ 1051794 w 1051794"/>
                    <a:gd name="connsiteY2" fmla="*/ 483085 h 1016337"/>
                    <a:gd name="connsiteX3" fmla="*/ 526728 w 1051794"/>
                    <a:gd name="connsiteY3" fmla="*/ 1002339 h 1016337"/>
                    <a:gd name="connsiteX4" fmla="*/ 292175 w 1051794"/>
                    <a:gd name="connsiteY4" fmla="*/ 973763 h 1016337"/>
                    <a:gd name="connsiteX5" fmla="*/ 1662 w 1051794"/>
                    <a:gd name="connsiteY5" fmla="*/ 483085 h 1016337"/>
                    <a:gd name="connsiteX0" fmla="*/ 42176 w 1092308"/>
                    <a:gd name="connsiteY0" fmla="*/ 483085 h 1306567"/>
                    <a:gd name="connsiteX1" fmla="*/ 471992 w 1092308"/>
                    <a:gd name="connsiteY1" fmla="*/ 11456 h 1306567"/>
                    <a:gd name="connsiteX2" fmla="*/ 1092308 w 1092308"/>
                    <a:gd name="connsiteY2" fmla="*/ 483085 h 1306567"/>
                    <a:gd name="connsiteX3" fmla="*/ 567242 w 1092308"/>
                    <a:gd name="connsiteY3" fmla="*/ 1002339 h 1306567"/>
                    <a:gd name="connsiteX4" fmla="*/ 75514 w 1092308"/>
                    <a:gd name="connsiteY4" fmla="*/ 1288088 h 1306567"/>
                    <a:gd name="connsiteX5" fmla="*/ 42176 w 1092308"/>
                    <a:gd name="connsiteY5" fmla="*/ 483085 h 1306567"/>
                    <a:gd name="connsiteX0" fmla="*/ 314440 w 1364572"/>
                    <a:gd name="connsiteY0" fmla="*/ 483085 h 1300229"/>
                    <a:gd name="connsiteX1" fmla="*/ 744256 w 1364572"/>
                    <a:gd name="connsiteY1" fmla="*/ 11456 h 1300229"/>
                    <a:gd name="connsiteX2" fmla="*/ 1364572 w 1364572"/>
                    <a:gd name="connsiteY2" fmla="*/ 483085 h 1300229"/>
                    <a:gd name="connsiteX3" fmla="*/ 839506 w 1364572"/>
                    <a:gd name="connsiteY3" fmla="*/ 1002339 h 1300229"/>
                    <a:gd name="connsiteX4" fmla="*/ 347778 w 1364572"/>
                    <a:gd name="connsiteY4" fmla="*/ 1288088 h 1300229"/>
                    <a:gd name="connsiteX5" fmla="*/ 115 w 1364572"/>
                    <a:gd name="connsiteY5" fmla="*/ 483224 h 1300229"/>
                    <a:gd name="connsiteX6" fmla="*/ 314440 w 1364572"/>
                    <a:gd name="connsiteY6" fmla="*/ 483085 h 1300229"/>
                    <a:gd name="connsiteX0" fmla="*/ 314421 w 1364553"/>
                    <a:gd name="connsiteY0" fmla="*/ 483085 h 1300229"/>
                    <a:gd name="connsiteX1" fmla="*/ 744237 w 1364553"/>
                    <a:gd name="connsiteY1" fmla="*/ 11456 h 1300229"/>
                    <a:gd name="connsiteX2" fmla="*/ 1364553 w 1364553"/>
                    <a:gd name="connsiteY2" fmla="*/ 483085 h 1300229"/>
                    <a:gd name="connsiteX3" fmla="*/ 839487 w 1364553"/>
                    <a:gd name="connsiteY3" fmla="*/ 1002339 h 1300229"/>
                    <a:gd name="connsiteX4" fmla="*/ 347759 w 1364553"/>
                    <a:gd name="connsiteY4" fmla="*/ 1288088 h 1300229"/>
                    <a:gd name="connsiteX5" fmla="*/ 96 w 1364553"/>
                    <a:gd name="connsiteY5" fmla="*/ 483224 h 1300229"/>
                    <a:gd name="connsiteX6" fmla="*/ 314421 w 1364553"/>
                    <a:gd name="connsiteY6" fmla="*/ 483085 h 1300229"/>
                    <a:gd name="connsiteX0" fmla="*/ 314394 w 1364526"/>
                    <a:gd name="connsiteY0" fmla="*/ 483085 h 1300229"/>
                    <a:gd name="connsiteX1" fmla="*/ 744210 w 1364526"/>
                    <a:gd name="connsiteY1" fmla="*/ 11456 h 1300229"/>
                    <a:gd name="connsiteX2" fmla="*/ 1364526 w 1364526"/>
                    <a:gd name="connsiteY2" fmla="*/ 483085 h 1300229"/>
                    <a:gd name="connsiteX3" fmla="*/ 839460 w 1364526"/>
                    <a:gd name="connsiteY3" fmla="*/ 1002339 h 1300229"/>
                    <a:gd name="connsiteX4" fmla="*/ 347732 w 1364526"/>
                    <a:gd name="connsiteY4" fmla="*/ 1288088 h 1300229"/>
                    <a:gd name="connsiteX5" fmla="*/ 69 w 1364526"/>
                    <a:gd name="connsiteY5" fmla="*/ 483224 h 1300229"/>
                    <a:gd name="connsiteX6" fmla="*/ 314394 w 1364526"/>
                    <a:gd name="connsiteY6" fmla="*/ 483085 h 1300229"/>
                    <a:gd name="connsiteX0" fmla="*/ 314394 w 1364526"/>
                    <a:gd name="connsiteY0" fmla="*/ 483085 h 1296185"/>
                    <a:gd name="connsiteX1" fmla="*/ 744210 w 1364526"/>
                    <a:gd name="connsiteY1" fmla="*/ 11456 h 1296185"/>
                    <a:gd name="connsiteX2" fmla="*/ 1364526 w 1364526"/>
                    <a:gd name="connsiteY2" fmla="*/ 483085 h 1296185"/>
                    <a:gd name="connsiteX3" fmla="*/ 839460 w 1364526"/>
                    <a:gd name="connsiteY3" fmla="*/ 1002339 h 1296185"/>
                    <a:gd name="connsiteX4" fmla="*/ 347732 w 1364526"/>
                    <a:gd name="connsiteY4" fmla="*/ 1288088 h 1296185"/>
                    <a:gd name="connsiteX5" fmla="*/ 69 w 1364526"/>
                    <a:gd name="connsiteY5" fmla="*/ 483224 h 1296185"/>
                    <a:gd name="connsiteX6" fmla="*/ 314394 w 1364526"/>
                    <a:gd name="connsiteY6" fmla="*/ 483085 h 1296185"/>
                    <a:gd name="connsiteX0" fmla="*/ 314394 w 1364526"/>
                    <a:gd name="connsiteY0" fmla="*/ 483085 h 1349614"/>
                    <a:gd name="connsiteX1" fmla="*/ 744210 w 1364526"/>
                    <a:gd name="connsiteY1" fmla="*/ 11456 h 1349614"/>
                    <a:gd name="connsiteX2" fmla="*/ 1364526 w 1364526"/>
                    <a:gd name="connsiteY2" fmla="*/ 483085 h 1349614"/>
                    <a:gd name="connsiteX3" fmla="*/ 839460 w 1364526"/>
                    <a:gd name="connsiteY3" fmla="*/ 1002339 h 1349614"/>
                    <a:gd name="connsiteX4" fmla="*/ 500131 w 1364526"/>
                    <a:gd name="connsiteY4" fmla="*/ 1269037 h 1349614"/>
                    <a:gd name="connsiteX5" fmla="*/ 347732 w 1364526"/>
                    <a:gd name="connsiteY5" fmla="*/ 1288088 h 1349614"/>
                    <a:gd name="connsiteX6" fmla="*/ 69 w 1364526"/>
                    <a:gd name="connsiteY6" fmla="*/ 483224 h 1349614"/>
                    <a:gd name="connsiteX7" fmla="*/ 314394 w 1364526"/>
                    <a:gd name="connsiteY7" fmla="*/ 483085 h 134961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 name="connsiteX0" fmla="*/ 314394 w 1364526"/>
                    <a:gd name="connsiteY0" fmla="*/ 483085 h 1322384"/>
                    <a:gd name="connsiteX1" fmla="*/ 744210 w 1364526"/>
                    <a:gd name="connsiteY1" fmla="*/ 11456 h 1322384"/>
                    <a:gd name="connsiteX2" fmla="*/ 1364526 w 1364526"/>
                    <a:gd name="connsiteY2" fmla="*/ 483085 h 1322384"/>
                    <a:gd name="connsiteX3" fmla="*/ 839460 w 1364526"/>
                    <a:gd name="connsiteY3" fmla="*/ 1002339 h 1322384"/>
                    <a:gd name="connsiteX4" fmla="*/ 500131 w 1364526"/>
                    <a:gd name="connsiteY4" fmla="*/ 1269037 h 1322384"/>
                    <a:gd name="connsiteX5" fmla="*/ 347732 w 1364526"/>
                    <a:gd name="connsiteY5" fmla="*/ 1288088 h 1322384"/>
                    <a:gd name="connsiteX6" fmla="*/ 69 w 1364526"/>
                    <a:gd name="connsiteY6" fmla="*/ 483224 h 1322384"/>
                    <a:gd name="connsiteX7" fmla="*/ 314394 w 1364526"/>
                    <a:gd name="connsiteY7" fmla="*/ 483085 h 13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4526" h="1322384">
                      <a:moveTo>
                        <a:pt x="314394" y="483085"/>
                      </a:moveTo>
                      <a:cubicBezTo>
                        <a:pt x="300304" y="430650"/>
                        <a:pt x="406599" y="80512"/>
                        <a:pt x="744210" y="11456"/>
                      </a:cubicBezTo>
                      <a:cubicBezTo>
                        <a:pt x="1081821" y="-57600"/>
                        <a:pt x="1364526" y="196309"/>
                        <a:pt x="1364526" y="483085"/>
                      </a:cubicBezTo>
                      <a:cubicBezTo>
                        <a:pt x="1364526" y="769861"/>
                        <a:pt x="1062108" y="1011840"/>
                        <a:pt x="839460" y="1002339"/>
                      </a:cubicBezTo>
                      <a:cubicBezTo>
                        <a:pt x="616812" y="992838"/>
                        <a:pt x="572561" y="795168"/>
                        <a:pt x="500131" y="1269037"/>
                      </a:cubicBezTo>
                      <a:cubicBezTo>
                        <a:pt x="418176" y="1316662"/>
                        <a:pt x="379879" y="1351191"/>
                        <a:pt x="347732" y="1288088"/>
                      </a:cubicBezTo>
                      <a:cubicBezTo>
                        <a:pt x="272723" y="1163072"/>
                        <a:pt x="5625" y="617391"/>
                        <a:pt x="69" y="483224"/>
                      </a:cubicBezTo>
                      <a:cubicBezTo>
                        <a:pt x="-5487" y="349057"/>
                        <a:pt x="328484" y="535520"/>
                        <a:pt x="314394" y="483085"/>
                      </a:cubicBezTo>
                      <a:close/>
                    </a:path>
                  </a:pathLst>
                </a:custGeom>
                <a:solidFill>
                  <a:srgbClr val="E99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2" name="Freeform: Shape 141">
                  <a:extLst>
                    <a:ext uri="{FF2B5EF4-FFF2-40B4-BE49-F238E27FC236}">
                      <a16:creationId xmlns:a16="http://schemas.microsoft.com/office/drawing/2014/main" id="{32340D52-426F-172C-BBA6-00DF49FE5FB1}"/>
                    </a:ext>
                  </a:extLst>
                </p:cNvPr>
                <p:cNvSpPr/>
                <p:nvPr/>
              </p:nvSpPr>
              <p:spPr>
                <a:xfrm rot="417020">
                  <a:off x="3702796" y="1293832"/>
                  <a:ext cx="771813" cy="626117"/>
                </a:xfrm>
                <a:custGeom>
                  <a:avLst/>
                  <a:gdLst>
                    <a:gd name="connsiteX0" fmla="*/ 595314 w 771813"/>
                    <a:gd name="connsiteY0" fmla="*/ 696 h 626117"/>
                    <a:gd name="connsiteX1" fmla="*/ 764815 w 771813"/>
                    <a:gd name="connsiteY1" fmla="*/ 74515 h 626117"/>
                    <a:gd name="connsiteX2" fmla="*/ 600076 w 771813"/>
                    <a:gd name="connsiteY2" fmla="*/ 131665 h 626117"/>
                    <a:gd name="connsiteX3" fmla="*/ 482727 w 771813"/>
                    <a:gd name="connsiteY3" fmla="*/ 118773 h 626117"/>
                    <a:gd name="connsiteX4" fmla="*/ 469427 w 771813"/>
                    <a:gd name="connsiteY4" fmla="*/ 115509 h 626117"/>
                    <a:gd name="connsiteX5" fmla="*/ 468340 w 771813"/>
                    <a:gd name="connsiteY5" fmla="*/ 137527 h 626117"/>
                    <a:gd name="connsiteX6" fmla="*/ 348441 w 771813"/>
                    <a:gd name="connsiteY6" fmla="*/ 339589 h 626117"/>
                    <a:gd name="connsiteX7" fmla="*/ 105205 w 771813"/>
                    <a:gd name="connsiteY7" fmla="*/ 410270 h 626117"/>
                    <a:gd name="connsiteX8" fmla="*/ 693 w 771813"/>
                    <a:gd name="connsiteY8" fmla="*/ 554459 h 626117"/>
                    <a:gd name="connsiteX9" fmla="*/ 206130 w 771813"/>
                    <a:gd name="connsiteY9" fmla="*/ 136538 h 626117"/>
                    <a:gd name="connsiteX10" fmla="*/ 441923 w 771813"/>
                    <a:gd name="connsiteY10" fmla="*/ 64256 h 626117"/>
                    <a:gd name="connsiteX11" fmla="*/ 452198 w 771813"/>
                    <a:gd name="connsiteY11" fmla="*/ 73384 h 626117"/>
                    <a:gd name="connsiteX12" fmla="*/ 455346 w 771813"/>
                    <a:gd name="connsiteY12" fmla="*/ 54777 h 626117"/>
                    <a:gd name="connsiteX13" fmla="*/ 595314 w 771813"/>
                    <a:gd name="connsiteY13" fmla="*/ 696 h 626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1813" h="626117">
                      <a:moveTo>
                        <a:pt x="595314" y="696"/>
                      </a:moveTo>
                      <a:cubicBezTo>
                        <a:pt x="728412" y="-6448"/>
                        <a:pt x="764815" y="42952"/>
                        <a:pt x="764815" y="74515"/>
                      </a:cubicBezTo>
                      <a:cubicBezTo>
                        <a:pt x="764815" y="106078"/>
                        <a:pt x="823661" y="148334"/>
                        <a:pt x="600076" y="131665"/>
                      </a:cubicBezTo>
                      <a:cubicBezTo>
                        <a:pt x="544180" y="127498"/>
                        <a:pt x="507027" y="123207"/>
                        <a:pt x="482727" y="118773"/>
                      </a:cubicBezTo>
                      <a:lnTo>
                        <a:pt x="469427" y="115509"/>
                      </a:lnTo>
                      <a:lnTo>
                        <a:pt x="468340" y="137527"/>
                      </a:lnTo>
                      <a:cubicBezTo>
                        <a:pt x="456104" y="205226"/>
                        <a:pt x="392917" y="298457"/>
                        <a:pt x="348441" y="339589"/>
                      </a:cubicBezTo>
                      <a:cubicBezTo>
                        <a:pt x="289140" y="394433"/>
                        <a:pt x="163163" y="374459"/>
                        <a:pt x="105205" y="410270"/>
                      </a:cubicBezTo>
                      <a:cubicBezTo>
                        <a:pt x="35342" y="553237"/>
                        <a:pt x="12448" y="726288"/>
                        <a:pt x="693" y="554459"/>
                      </a:cubicBezTo>
                      <a:cubicBezTo>
                        <a:pt x="-11061" y="382630"/>
                        <a:pt x="129411" y="215412"/>
                        <a:pt x="206130" y="136538"/>
                      </a:cubicBezTo>
                      <a:cubicBezTo>
                        <a:pt x="273259" y="67523"/>
                        <a:pt x="387968" y="33997"/>
                        <a:pt x="441923" y="64256"/>
                      </a:cubicBezTo>
                      <a:lnTo>
                        <a:pt x="452198" y="73384"/>
                      </a:lnTo>
                      <a:lnTo>
                        <a:pt x="455346" y="54777"/>
                      </a:lnTo>
                      <a:cubicBezTo>
                        <a:pt x="464345" y="32620"/>
                        <a:pt x="495491" y="6054"/>
                        <a:pt x="595314" y="69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3" name="Moon 15">
                  <a:extLst>
                    <a:ext uri="{FF2B5EF4-FFF2-40B4-BE49-F238E27FC236}">
                      <a16:creationId xmlns:a16="http://schemas.microsoft.com/office/drawing/2014/main" id="{CEEDD830-9836-6987-5CD9-F3210FD4F995}"/>
                    </a:ext>
                  </a:extLst>
                </p:cNvPr>
                <p:cNvSpPr/>
                <p:nvPr/>
              </p:nvSpPr>
              <p:spPr>
                <a:xfrm rot="15551338">
                  <a:off x="4327270" y="1757741"/>
                  <a:ext cx="223959" cy="686131"/>
                </a:xfrm>
                <a:custGeom>
                  <a:avLst/>
                  <a:gdLst>
                    <a:gd name="connsiteX0" fmla="*/ 119841 w 119841"/>
                    <a:gd name="connsiteY0" fmla="*/ 572355 h 572355"/>
                    <a:gd name="connsiteX1" fmla="*/ 0 w 119841"/>
                    <a:gd name="connsiteY1" fmla="*/ 286177 h 572355"/>
                    <a:gd name="connsiteX2" fmla="*/ 119841 w 119841"/>
                    <a:gd name="connsiteY2" fmla="*/ -1 h 572355"/>
                    <a:gd name="connsiteX3" fmla="*/ 59921 w 119841"/>
                    <a:gd name="connsiteY3" fmla="*/ 286176 h 572355"/>
                    <a:gd name="connsiteX4" fmla="*/ 119841 w 119841"/>
                    <a:gd name="connsiteY4" fmla="*/ 572353 h 572355"/>
                    <a:gd name="connsiteX5" fmla="*/ 119841 w 119841"/>
                    <a:gd name="connsiteY5" fmla="*/ 572355 h 572355"/>
                    <a:gd name="connsiteX0" fmla="*/ 122186 w 218814"/>
                    <a:gd name="connsiteY0" fmla="*/ 684815 h 684815"/>
                    <a:gd name="connsiteX1" fmla="*/ 2345 w 218814"/>
                    <a:gd name="connsiteY1" fmla="*/ 398637 h 684815"/>
                    <a:gd name="connsiteX2" fmla="*/ 218814 w 218814"/>
                    <a:gd name="connsiteY2" fmla="*/ 0 h 684815"/>
                    <a:gd name="connsiteX3" fmla="*/ 62266 w 218814"/>
                    <a:gd name="connsiteY3" fmla="*/ 398636 h 684815"/>
                    <a:gd name="connsiteX4" fmla="*/ 122186 w 218814"/>
                    <a:gd name="connsiteY4" fmla="*/ 684813 h 684815"/>
                    <a:gd name="connsiteX5" fmla="*/ 122186 w 218814"/>
                    <a:gd name="connsiteY5" fmla="*/ 684815 h 684815"/>
                    <a:gd name="connsiteX0" fmla="*/ 122186 w 218814"/>
                    <a:gd name="connsiteY0" fmla="*/ 684815 h 684815"/>
                    <a:gd name="connsiteX1" fmla="*/ 2345 w 218814"/>
                    <a:gd name="connsiteY1" fmla="*/ 398637 h 684815"/>
                    <a:gd name="connsiteX2" fmla="*/ 218814 w 218814"/>
                    <a:gd name="connsiteY2" fmla="*/ 0 h 684815"/>
                    <a:gd name="connsiteX3" fmla="*/ 50571 w 218814"/>
                    <a:gd name="connsiteY3" fmla="*/ 396402 h 684815"/>
                    <a:gd name="connsiteX4" fmla="*/ 122186 w 218814"/>
                    <a:gd name="connsiteY4" fmla="*/ 684813 h 684815"/>
                    <a:gd name="connsiteX5" fmla="*/ 122186 w 218814"/>
                    <a:gd name="connsiteY5" fmla="*/ 684815 h 684815"/>
                    <a:gd name="connsiteX0" fmla="*/ 83442 w 223959"/>
                    <a:gd name="connsiteY0" fmla="*/ 686131 h 686131"/>
                    <a:gd name="connsiteX1" fmla="*/ 7490 w 223959"/>
                    <a:gd name="connsiteY1" fmla="*/ 398637 h 686131"/>
                    <a:gd name="connsiteX2" fmla="*/ 223959 w 223959"/>
                    <a:gd name="connsiteY2" fmla="*/ 0 h 686131"/>
                    <a:gd name="connsiteX3" fmla="*/ 55716 w 223959"/>
                    <a:gd name="connsiteY3" fmla="*/ 396402 h 686131"/>
                    <a:gd name="connsiteX4" fmla="*/ 127331 w 223959"/>
                    <a:gd name="connsiteY4" fmla="*/ 684813 h 686131"/>
                    <a:gd name="connsiteX5" fmla="*/ 83442 w 223959"/>
                    <a:gd name="connsiteY5" fmla="*/ 686131 h 68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59" h="686131">
                      <a:moveTo>
                        <a:pt x="83442" y="686131"/>
                      </a:moveTo>
                      <a:cubicBezTo>
                        <a:pt x="17256" y="686131"/>
                        <a:pt x="-15929" y="512992"/>
                        <a:pt x="7490" y="398637"/>
                      </a:cubicBezTo>
                      <a:cubicBezTo>
                        <a:pt x="30909" y="284282"/>
                        <a:pt x="157773" y="0"/>
                        <a:pt x="223959" y="0"/>
                      </a:cubicBezTo>
                      <a:cubicBezTo>
                        <a:pt x="186238" y="67557"/>
                        <a:pt x="55716" y="283807"/>
                        <a:pt x="55716" y="396402"/>
                      </a:cubicBezTo>
                      <a:cubicBezTo>
                        <a:pt x="55716" y="508997"/>
                        <a:pt x="89611" y="617256"/>
                        <a:pt x="127331" y="684813"/>
                      </a:cubicBezTo>
                      <a:lnTo>
                        <a:pt x="83442" y="68613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4" name="Oval 143">
                  <a:extLst>
                    <a:ext uri="{FF2B5EF4-FFF2-40B4-BE49-F238E27FC236}">
                      <a16:creationId xmlns:a16="http://schemas.microsoft.com/office/drawing/2014/main" id="{D84F4A07-9F1E-4D9D-EB8A-D758E4F1D32A}"/>
                    </a:ext>
                  </a:extLst>
                </p:cNvPr>
                <p:cNvSpPr/>
                <p:nvPr/>
              </p:nvSpPr>
              <p:spPr>
                <a:xfrm>
                  <a:off x="4143376" y="1615664"/>
                  <a:ext cx="119062" cy="158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5" name="Oval 144">
                  <a:extLst>
                    <a:ext uri="{FF2B5EF4-FFF2-40B4-BE49-F238E27FC236}">
                      <a16:creationId xmlns:a16="http://schemas.microsoft.com/office/drawing/2014/main" id="{3AA8F963-546A-AA7C-DF8F-3BEF34EDC0FD}"/>
                    </a:ext>
                  </a:extLst>
                </p:cNvPr>
                <p:cNvSpPr/>
                <p:nvPr/>
              </p:nvSpPr>
              <p:spPr>
                <a:xfrm>
                  <a:off x="4170553" y="1681163"/>
                  <a:ext cx="91885" cy="930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8" name="Freeform: Shape 127">
                <a:extLst>
                  <a:ext uri="{FF2B5EF4-FFF2-40B4-BE49-F238E27FC236}">
                    <a16:creationId xmlns:a16="http://schemas.microsoft.com/office/drawing/2014/main" id="{F9D1045C-3C21-7867-D89B-5F2507A99967}"/>
                  </a:ext>
                </a:extLst>
              </p:cNvPr>
              <p:cNvSpPr/>
              <p:nvPr/>
            </p:nvSpPr>
            <p:spPr>
              <a:xfrm>
                <a:off x="7747679" y="4141117"/>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Freeform: Shape 128">
                <a:extLst>
                  <a:ext uri="{FF2B5EF4-FFF2-40B4-BE49-F238E27FC236}">
                    <a16:creationId xmlns:a16="http://schemas.microsoft.com/office/drawing/2014/main" id="{FF90A9E3-3B66-ECD6-0A20-859711F2107B}"/>
                  </a:ext>
                </a:extLst>
              </p:cNvPr>
              <p:cNvSpPr/>
              <p:nvPr/>
            </p:nvSpPr>
            <p:spPr>
              <a:xfrm>
                <a:off x="8360828" y="4129738"/>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 name="Freeform: Shape 129">
                <a:extLst>
                  <a:ext uri="{FF2B5EF4-FFF2-40B4-BE49-F238E27FC236}">
                    <a16:creationId xmlns:a16="http://schemas.microsoft.com/office/drawing/2014/main" id="{06588564-9013-6618-4155-A0FF38549F79}"/>
                  </a:ext>
                </a:extLst>
              </p:cNvPr>
              <p:cNvSpPr/>
              <p:nvPr/>
            </p:nvSpPr>
            <p:spPr>
              <a:xfrm>
                <a:off x="7970924" y="4531390"/>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1" name="Freeform: Shape 130">
                <a:extLst>
                  <a:ext uri="{FF2B5EF4-FFF2-40B4-BE49-F238E27FC236}">
                    <a16:creationId xmlns:a16="http://schemas.microsoft.com/office/drawing/2014/main" id="{02CDD656-724D-E860-9CE4-92ADDB415463}"/>
                  </a:ext>
                </a:extLst>
              </p:cNvPr>
              <p:cNvSpPr/>
              <p:nvPr/>
            </p:nvSpPr>
            <p:spPr>
              <a:xfrm rot="20503490">
                <a:off x="8822763" y="4353192"/>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Freeform: Shape 131">
                <a:extLst>
                  <a:ext uri="{FF2B5EF4-FFF2-40B4-BE49-F238E27FC236}">
                    <a16:creationId xmlns:a16="http://schemas.microsoft.com/office/drawing/2014/main" id="{B553ACD3-A525-2CA7-2E3F-BA139C0416D3}"/>
                  </a:ext>
                </a:extLst>
              </p:cNvPr>
              <p:cNvSpPr/>
              <p:nvPr/>
            </p:nvSpPr>
            <p:spPr>
              <a:xfrm>
                <a:off x="8662843" y="4870933"/>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3" name="Freeform: Shape 132">
                <a:extLst>
                  <a:ext uri="{FF2B5EF4-FFF2-40B4-BE49-F238E27FC236}">
                    <a16:creationId xmlns:a16="http://schemas.microsoft.com/office/drawing/2014/main" id="{FD20A200-9B43-6AB5-14B9-6575298DE540}"/>
                  </a:ext>
                </a:extLst>
              </p:cNvPr>
              <p:cNvSpPr/>
              <p:nvPr/>
            </p:nvSpPr>
            <p:spPr>
              <a:xfrm>
                <a:off x="7459475" y="99374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4" name="Freeform: Shape 133">
                <a:extLst>
                  <a:ext uri="{FF2B5EF4-FFF2-40B4-BE49-F238E27FC236}">
                    <a16:creationId xmlns:a16="http://schemas.microsoft.com/office/drawing/2014/main" id="{8BD4D81E-1E28-899C-EABB-A6E846E2FC93}"/>
                  </a:ext>
                </a:extLst>
              </p:cNvPr>
              <p:cNvSpPr/>
              <p:nvPr/>
            </p:nvSpPr>
            <p:spPr>
              <a:xfrm>
                <a:off x="8815352" y="57473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5" name="Freeform: Shape 134">
                <a:extLst>
                  <a:ext uri="{FF2B5EF4-FFF2-40B4-BE49-F238E27FC236}">
                    <a16:creationId xmlns:a16="http://schemas.microsoft.com/office/drawing/2014/main" id="{C7F8F299-6516-44BB-DC50-3090DA50FF62}"/>
                  </a:ext>
                </a:extLst>
              </p:cNvPr>
              <p:cNvSpPr/>
              <p:nvPr/>
            </p:nvSpPr>
            <p:spPr>
              <a:xfrm>
                <a:off x="9380463" y="698712"/>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6" name="Oval 135">
                <a:extLst>
                  <a:ext uri="{FF2B5EF4-FFF2-40B4-BE49-F238E27FC236}">
                    <a16:creationId xmlns:a16="http://schemas.microsoft.com/office/drawing/2014/main" id="{1D3C5BE5-FEF0-3743-E063-FFBE90DE0DA0}"/>
                  </a:ext>
                </a:extLst>
              </p:cNvPr>
              <p:cNvSpPr/>
              <p:nvPr/>
            </p:nvSpPr>
            <p:spPr>
              <a:xfrm>
                <a:off x="8092029" y="564091"/>
                <a:ext cx="510729" cy="549358"/>
              </a:xfrm>
              <a:prstGeom prst="ellipse">
                <a:avLst/>
              </a:prstGeom>
              <a:solidFill>
                <a:srgbClr val="5D1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7" name="Freeform: Shape 136">
                <a:extLst>
                  <a:ext uri="{FF2B5EF4-FFF2-40B4-BE49-F238E27FC236}">
                    <a16:creationId xmlns:a16="http://schemas.microsoft.com/office/drawing/2014/main" id="{27A83F6B-6DAF-8D11-8F55-8EC8A17A0E17}"/>
                  </a:ext>
                </a:extLst>
              </p:cNvPr>
              <p:cNvSpPr/>
              <p:nvPr/>
            </p:nvSpPr>
            <p:spPr>
              <a:xfrm>
                <a:off x="8152114" y="724941"/>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8" name="Rectangle 37">
                <a:extLst>
                  <a:ext uri="{FF2B5EF4-FFF2-40B4-BE49-F238E27FC236}">
                    <a16:creationId xmlns:a16="http://schemas.microsoft.com/office/drawing/2014/main" id="{8B731E30-90A7-8709-0BEF-305226AFE12F}"/>
                  </a:ext>
                </a:extLst>
              </p:cNvPr>
              <p:cNvSpPr/>
              <p:nvPr/>
            </p:nvSpPr>
            <p:spPr>
              <a:xfrm rot="21151898">
                <a:off x="8786185" y="1932358"/>
                <a:ext cx="711503" cy="141408"/>
              </a:xfrm>
              <a:custGeom>
                <a:avLst/>
                <a:gdLst>
                  <a:gd name="connsiteX0" fmla="*/ 0 w 1054367"/>
                  <a:gd name="connsiteY0" fmla="*/ 0 h 209550"/>
                  <a:gd name="connsiteX1" fmla="*/ 1054367 w 1054367"/>
                  <a:gd name="connsiteY1" fmla="*/ 0 h 209550"/>
                  <a:gd name="connsiteX2" fmla="*/ 1054367 w 1054367"/>
                  <a:gd name="connsiteY2" fmla="*/ 209550 h 209550"/>
                  <a:gd name="connsiteX3" fmla="*/ 0 w 1054367"/>
                  <a:gd name="connsiteY3" fmla="*/ 209550 h 209550"/>
                  <a:gd name="connsiteX4" fmla="*/ 0 w 1054367"/>
                  <a:gd name="connsiteY4" fmla="*/ 0 h 209550"/>
                  <a:gd name="connsiteX0" fmla="*/ 0 w 1054367"/>
                  <a:gd name="connsiteY0" fmla="*/ 0 h 209550"/>
                  <a:gd name="connsiteX1" fmla="*/ 1054367 w 1054367"/>
                  <a:gd name="connsiteY1" fmla="*/ 0 h 209550"/>
                  <a:gd name="connsiteX2" fmla="*/ 1054367 w 1054367"/>
                  <a:gd name="connsiteY2" fmla="*/ 209550 h 209550"/>
                  <a:gd name="connsiteX3" fmla="*/ 523875 w 1054367"/>
                  <a:gd name="connsiteY3" fmla="*/ 130236 h 209550"/>
                  <a:gd name="connsiteX4" fmla="*/ 0 w 1054367"/>
                  <a:gd name="connsiteY4" fmla="*/ 209550 h 209550"/>
                  <a:gd name="connsiteX5" fmla="*/ 0 w 1054367"/>
                  <a:gd name="connsiteY5"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367" h="209550">
                    <a:moveTo>
                      <a:pt x="0" y="0"/>
                    </a:moveTo>
                    <a:lnTo>
                      <a:pt x="1054367" y="0"/>
                    </a:lnTo>
                    <a:lnTo>
                      <a:pt x="1054367" y="209550"/>
                    </a:lnTo>
                    <a:cubicBezTo>
                      <a:pt x="877536" y="205337"/>
                      <a:pt x="700706" y="134449"/>
                      <a:pt x="523875" y="130236"/>
                    </a:cubicBezTo>
                    <a:lnTo>
                      <a:pt x="0" y="209550"/>
                    </a:lnTo>
                    <a:lnTo>
                      <a:pt x="0" y="0"/>
                    </a:lnTo>
                    <a:close/>
                  </a:path>
                </a:pathLst>
              </a:custGeom>
              <a:solidFill>
                <a:srgbClr val="D41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9" name="Freeform: Shape 138">
                <a:extLst>
                  <a:ext uri="{FF2B5EF4-FFF2-40B4-BE49-F238E27FC236}">
                    <a16:creationId xmlns:a16="http://schemas.microsoft.com/office/drawing/2014/main" id="{F670C650-D4BD-B6F0-2228-A565B215ADF1}"/>
                  </a:ext>
                </a:extLst>
              </p:cNvPr>
              <p:cNvSpPr/>
              <p:nvPr/>
            </p:nvSpPr>
            <p:spPr>
              <a:xfrm rot="20503490">
                <a:off x="10040739" y="4105817"/>
                <a:ext cx="419185" cy="340076"/>
              </a:xfrm>
              <a:custGeom>
                <a:avLst/>
                <a:gdLst>
                  <a:gd name="connsiteX0" fmla="*/ 305303 w 419185"/>
                  <a:gd name="connsiteY0" fmla="*/ 196 h 340076"/>
                  <a:gd name="connsiteX1" fmla="*/ 410792 w 419185"/>
                  <a:gd name="connsiteY1" fmla="*/ 63229 h 340076"/>
                  <a:gd name="connsiteX2" fmla="*/ 312158 w 419185"/>
                  <a:gd name="connsiteY2" fmla="*/ 216161 h 340076"/>
                  <a:gd name="connsiteX3" fmla="*/ 243547 w 419185"/>
                  <a:gd name="connsiteY3" fmla="*/ 223836 h 340076"/>
                  <a:gd name="connsiteX4" fmla="*/ 227041 w 419185"/>
                  <a:gd name="connsiteY4" fmla="*/ 223730 h 340076"/>
                  <a:gd name="connsiteX5" fmla="*/ 228057 w 419185"/>
                  <a:gd name="connsiteY5" fmla="*/ 232867 h 340076"/>
                  <a:gd name="connsiteX6" fmla="*/ 222420 w 419185"/>
                  <a:gd name="connsiteY6" fmla="*/ 267773 h 340076"/>
                  <a:gd name="connsiteX7" fmla="*/ 143639 w 419185"/>
                  <a:gd name="connsiteY7" fmla="*/ 338660 h 340076"/>
                  <a:gd name="connsiteX8" fmla="*/ 115422 w 419185"/>
                  <a:gd name="connsiteY8" fmla="*/ 236507 h 340076"/>
                  <a:gd name="connsiteX9" fmla="*/ 118007 w 419185"/>
                  <a:gd name="connsiteY9" fmla="*/ 230537 h 340076"/>
                  <a:gd name="connsiteX10" fmla="*/ 90138 w 419185"/>
                  <a:gd name="connsiteY10" fmla="*/ 234016 h 340076"/>
                  <a:gd name="connsiteX11" fmla="*/ 0 w 419185"/>
                  <a:gd name="connsiteY11" fmla="*/ 178280 h 340076"/>
                  <a:gd name="connsiteX12" fmla="*/ 90138 w 419185"/>
                  <a:gd name="connsiteY12" fmla="*/ 122544 h 340076"/>
                  <a:gd name="connsiteX13" fmla="*/ 125224 w 419185"/>
                  <a:gd name="connsiteY13" fmla="*/ 126924 h 340076"/>
                  <a:gd name="connsiteX14" fmla="*/ 136988 w 419185"/>
                  <a:gd name="connsiteY14" fmla="*/ 131829 h 340076"/>
                  <a:gd name="connsiteX15" fmla="*/ 138464 w 419185"/>
                  <a:gd name="connsiteY15" fmla="*/ 126778 h 340076"/>
                  <a:gd name="connsiteX16" fmla="*/ 215616 w 419185"/>
                  <a:gd name="connsiteY16" fmla="*/ 31414 h 340076"/>
                  <a:gd name="connsiteX17" fmla="*/ 305303 w 419185"/>
                  <a:gd name="connsiteY17" fmla="*/ 196 h 34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85" h="340076">
                    <a:moveTo>
                      <a:pt x="305303" y="196"/>
                    </a:moveTo>
                    <a:cubicBezTo>
                      <a:pt x="354056" y="2918"/>
                      <a:pt x="396596" y="33399"/>
                      <a:pt x="410792" y="63229"/>
                    </a:cubicBezTo>
                    <a:cubicBezTo>
                      <a:pt x="433506" y="110958"/>
                      <a:pt x="413158" y="200860"/>
                      <a:pt x="312158" y="216161"/>
                    </a:cubicBezTo>
                    <a:cubicBezTo>
                      <a:pt x="286907" y="219987"/>
                      <a:pt x="263982" y="222580"/>
                      <a:pt x="243547" y="223836"/>
                    </a:cubicBezTo>
                    <a:lnTo>
                      <a:pt x="227041" y="223730"/>
                    </a:lnTo>
                    <a:lnTo>
                      <a:pt x="228057" y="232867"/>
                    </a:lnTo>
                    <a:cubicBezTo>
                      <a:pt x="227739" y="244009"/>
                      <a:pt x="225910" y="255827"/>
                      <a:pt x="222420" y="267773"/>
                    </a:cubicBezTo>
                    <a:cubicBezTo>
                      <a:pt x="208457" y="315557"/>
                      <a:pt x="173185" y="347294"/>
                      <a:pt x="143639" y="338660"/>
                    </a:cubicBezTo>
                    <a:cubicBezTo>
                      <a:pt x="114092" y="330026"/>
                      <a:pt x="101459" y="284291"/>
                      <a:pt x="115422" y="236507"/>
                    </a:cubicBezTo>
                    <a:lnTo>
                      <a:pt x="118007" y="230537"/>
                    </a:lnTo>
                    <a:lnTo>
                      <a:pt x="90138" y="234016"/>
                    </a:lnTo>
                    <a:cubicBezTo>
                      <a:pt x="40356" y="234016"/>
                      <a:pt x="0" y="209062"/>
                      <a:pt x="0" y="178280"/>
                    </a:cubicBezTo>
                    <a:cubicBezTo>
                      <a:pt x="0" y="147498"/>
                      <a:pt x="40356" y="122544"/>
                      <a:pt x="90138" y="122544"/>
                    </a:cubicBezTo>
                    <a:cubicBezTo>
                      <a:pt x="102584" y="122544"/>
                      <a:pt x="114440" y="124104"/>
                      <a:pt x="125224" y="126924"/>
                    </a:cubicBezTo>
                    <a:lnTo>
                      <a:pt x="136988" y="131829"/>
                    </a:lnTo>
                    <a:lnTo>
                      <a:pt x="138464" y="126778"/>
                    </a:lnTo>
                    <a:cubicBezTo>
                      <a:pt x="151913" y="97581"/>
                      <a:pt x="177023" y="64069"/>
                      <a:pt x="215616" y="31414"/>
                    </a:cubicBezTo>
                    <a:cubicBezTo>
                      <a:pt x="244562" y="6924"/>
                      <a:pt x="276051" y="-1437"/>
                      <a:pt x="305303" y="196"/>
                    </a:cubicBezTo>
                    <a:close/>
                  </a:path>
                </a:pathLst>
              </a:custGeom>
              <a:solidFill>
                <a:srgbClr val="CE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0" name="Oval 139">
                <a:extLst>
                  <a:ext uri="{FF2B5EF4-FFF2-40B4-BE49-F238E27FC236}">
                    <a16:creationId xmlns:a16="http://schemas.microsoft.com/office/drawing/2014/main" id="{6821103C-D0C2-54DB-1460-A0F269D8A02C}"/>
                  </a:ext>
                </a:extLst>
              </p:cNvPr>
              <p:cNvSpPr/>
              <p:nvPr/>
            </p:nvSpPr>
            <p:spPr>
              <a:xfrm>
                <a:off x="9973200" y="4002349"/>
                <a:ext cx="586716" cy="513042"/>
              </a:xfrm>
              <a:prstGeom prst="ellipse">
                <a:avLst/>
              </a:prstGeom>
              <a:noFill/>
              <a:ln>
                <a:solidFill>
                  <a:srgbClr val="C5AF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2" name="Picture 121">
              <a:extLst>
                <a:ext uri="{FF2B5EF4-FFF2-40B4-BE49-F238E27FC236}">
                  <a16:creationId xmlns:a16="http://schemas.microsoft.com/office/drawing/2014/main" id="{1809D1E8-F25D-DA03-97C0-E089ED9B6CEB}"/>
                </a:ext>
              </a:extLst>
            </p:cNvPr>
            <p:cNvPicPr>
              <a:picLocks noChangeAspect="1"/>
            </p:cNvPicPr>
            <p:nvPr/>
          </p:nvPicPr>
          <p:blipFill>
            <a:blip r:embed="rId2"/>
            <a:stretch>
              <a:fillRect/>
            </a:stretch>
          </p:blipFill>
          <p:spPr>
            <a:xfrm>
              <a:off x="7375306" y="1504413"/>
              <a:ext cx="3273836" cy="2597121"/>
            </a:xfrm>
            <a:prstGeom prst="rect">
              <a:avLst/>
            </a:prstGeom>
          </p:spPr>
        </p:pic>
      </p:grpSp>
      <p:sp>
        <p:nvSpPr>
          <p:cNvPr id="149" name="Oval 2">
            <a:extLst>
              <a:ext uri="{FF2B5EF4-FFF2-40B4-BE49-F238E27FC236}">
                <a16:creationId xmlns:a16="http://schemas.microsoft.com/office/drawing/2014/main" id="{34888DD5-75E8-3E1A-C306-C7FAD68ABE14}"/>
              </a:ext>
            </a:extLst>
          </p:cNvPr>
          <p:cNvSpPr/>
          <p:nvPr/>
        </p:nvSpPr>
        <p:spPr>
          <a:xfrm>
            <a:off x="6978912" y="2965679"/>
            <a:ext cx="2636094" cy="3527196"/>
          </a:xfrm>
          <a:custGeom>
            <a:avLst/>
            <a:gdLst>
              <a:gd name="connsiteX0" fmla="*/ 0 w 3040961"/>
              <a:gd name="connsiteY0" fmla="*/ 1510748 h 3021496"/>
              <a:gd name="connsiteX1" fmla="*/ 1520481 w 3040961"/>
              <a:gd name="connsiteY1" fmla="*/ 0 h 3021496"/>
              <a:gd name="connsiteX2" fmla="*/ 3040962 w 3040961"/>
              <a:gd name="connsiteY2" fmla="*/ 1510748 h 3021496"/>
              <a:gd name="connsiteX3" fmla="*/ 1520481 w 3040961"/>
              <a:gd name="connsiteY3" fmla="*/ 3021496 h 3021496"/>
              <a:gd name="connsiteX4" fmla="*/ 0 w 3040961"/>
              <a:gd name="connsiteY4" fmla="*/ 1510748 h 3021496"/>
              <a:gd name="connsiteX0" fmla="*/ 0 w 3062471"/>
              <a:gd name="connsiteY0" fmla="*/ 1518706 h 3029454"/>
              <a:gd name="connsiteX1" fmla="*/ 1520481 w 3062471"/>
              <a:gd name="connsiteY1" fmla="*/ 7958 h 3029454"/>
              <a:gd name="connsiteX2" fmla="*/ 2097754 w 3062471"/>
              <a:gd name="connsiteY2" fmla="*/ 948150 h 3029454"/>
              <a:gd name="connsiteX3" fmla="*/ 3040962 w 3062471"/>
              <a:gd name="connsiteY3" fmla="*/ 1518706 h 3029454"/>
              <a:gd name="connsiteX4" fmla="*/ 1520481 w 3062471"/>
              <a:gd name="connsiteY4" fmla="*/ 3029454 h 3029454"/>
              <a:gd name="connsiteX5" fmla="*/ 0 w 3062471"/>
              <a:gd name="connsiteY5" fmla="*/ 1518706 h 3029454"/>
              <a:gd name="connsiteX0" fmla="*/ 6171 w 3068642"/>
              <a:gd name="connsiteY0" fmla="*/ 1510854 h 3021602"/>
              <a:gd name="connsiteX1" fmla="*/ 1010621 w 3068642"/>
              <a:gd name="connsiteY1" fmla="*/ 999932 h 3021602"/>
              <a:gd name="connsiteX2" fmla="*/ 1526652 w 3068642"/>
              <a:gd name="connsiteY2" fmla="*/ 106 h 3021602"/>
              <a:gd name="connsiteX3" fmla="*/ 2103925 w 3068642"/>
              <a:gd name="connsiteY3" fmla="*/ 940298 h 3021602"/>
              <a:gd name="connsiteX4" fmla="*/ 3047133 w 3068642"/>
              <a:gd name="connsiteY4" fmla="*/ 1510854 h 3021602"/>
              <a:gd name="connsiteX5" fmla="*/ 1526652 w 3068642"/>
              <a:gd name="connsiteY5" fmla="*/ 3021602 h 3021602"/>
              <a:gd name="connsiteX6" fmla="*/ 6171 w 3068642"/>
              <a:gd name="connsiteY6" fmla="*/ 1510854 h 3021602"/>
              <a:gd name="connsiteX0" fmla="*/ 6171 w 3067863"/>
              <a:gd name="connsiteY0" fmla="*/ 1595950 h 3106698"/>
              <a:gd name="connsiteX1" fmla="*/ 1010621 w 3067863"/>
              <a:gd name="connsiteY1" fmla="*/ 1085028 h 3106698"/>
              <a:gd name="connsiteX2" fmla="*/ 1526652 w 3067863"/>
              <a:gd name="connsiteY2" fmla="*/ 85202 h 3106698"/>
              <a:gd name="connsiteX3" fmla="*/ 2342464 w 3067863"/>
              <a:gd name="connsiteY3" fmla="*/ 160689 h 3106698"/>
              <a:gd name="connsiteX4" fmla="*/ 2103925 w 3067863"/>
              <a:gd name="connsiteY4" fmla="*/ 1025394 h 3106698"/>
              <a:gd name="connsiteX5" fmla="*/ 3047133 w 3067863"/>
              <a:gd name="connsiteY5" fmla="*/ 1595950 h 3106698"/>
              <a:gd name="connsiteX6" fmla="*/ 1526652 w 3067863"/>
              <a:gd name="connsiteY6" fmla="*/ 3106698 h 3106698"/>
              <a:gd name="connsiteX7" fmla="*/ 6171 w 3067863"/>
              <a:gd name="connsiteY7" fmla="*/ 1595950 h 3106698"/>
              <a:gd name="connsiteX0" fmla="*/ 6171 w 3067863"/>
              <a:gd name="connsiteY0" fmla="*/ 1532398 h 3043146"/>
              <a:gd name="connsiteX1" fmla="*/ 1010621 w 3067863"/>
              <a:gd name="connsiteY1" fmla="*/ 1021476 h 3043146"/>
              <a:gd name="connsiteX2" fmla="*/ 642874 w 3067863"/>
              <a:gd name="connsiteY2" fmla="*/ 107076 h 3043146"/>
              <a:gd name="connsiteX3" fmla="*/ 1526652 w 3067863"/>
              <a:gd name="connsiteY3" fmla="*/ 21650 h 3043146"/>
              <a:gd name="connsiteX4" fmla="*/ 2342464 w 3067863"/>
              <a:gd name="connsiteY4" fmla="*/ 97137 h 3043146"/>
              <a:gd name="connsiteX5" fmla="*/ 2103925 w 3067863"/>
              <a:gd name="connsiteY5" fmla="*/ 961842 h 3043146"/>
              <a:gd name="connsiteX6" fmla="*/ 3047133 w 3067863"/>
              <a:gd name="connsiteY6" fmla="*/ 1532398 h 3043146"/>
              <a:gd name="connsiteX7" fmla="*/ 1526652 w 3067863"/>
              <a:gd name="connsiteY7" fmla="*/ 3043146 h 3043146"/>
              <a:gd name="connsiteX8" fmla="*/ 6171 w 3067863"/>
              <a:gd name="connsiteY8" fmla="*/ 1532398 h 3043146"/>
              <a:gd name="connsiteX0" fmla="*/ 14560 w 3076252"/>
              <a:gd name="connsiteY0" fmla="*/ 1532398 h 3043146"/>
              <a:gd name="connsiteX1" fmla="*/ 810289 w 3076252"/>
              <a:gd name="connsiteY1" fmla="*/ 951902 h 3043146"/>
              <a:gd name="connsiteX2" fmla="*/ 651263 w 3076252"/>
              <a:gd name="connsiteY2" fmla="*/ 107076 h 3043146"/>
              <a:gd name="connsiteX3" fmla="*/ 1535041 w 3076252"/>
              <a:gd name="connsiteY3" fmla="*/ 21650 h 3043146"/>
              <a:gd name="connsiteX4" fmla="*/ 2350853 w 3076252"/>
              <a:gd name="connsiteY4" fmla="*/ 97137 h 3043146"/>
              <a:gd name="connsiteX5" fmla="*/ 2112314 w 3076252"/>
              <a:gd name="connsiteY5" fmla="*/ 961842 h 3043146"/>
              <a:gd name="connsiteX6" fmla="*/ 3055522 w 3076252"/>
              <a:gd name="connsiteY6" fmla="*/ 1532398 h 3043146"/>
              <a:gd name="connsiteX7" fmla="*/ 1535041 w 3076252"/>
              <a:gd name="connsiteY7" fmla="*/ 3043146 h 3043146"/>
              <a:gd name="connsiteX8" fmla="*/ 14560 w 3076252"/>
              <a:gd name="connsiteY8" fmla="*/ 1532398 h 3043146"/>
              <a:gd name="connsiteX0" fmla="*/ 14560 w 3084354"/>
              <a:gd name="connsiteY0" fmla="*/ 1532398 h 3043146"/>
              <a:gd name="connsiteX1" fmla="*/ 810289 w 3084354"/>
              <a:gd name="connsiteY1" fmla="*/ 951902 h 3043146"/>
              <a:gd name="connsiteX2" fmla="*/ 651263 w 3084354"/>
              <a:gd name="connsiteY2" fmla="*/ 107076 h 3043146"/>
              <a:gd name="connsiteX3" fmla="*/ 1535041 w 3084354"/>
              <a:gd name="connsiteY3" fmla="*/ 21650 h 3043146"/>
              <a:gd name="connsiteX4" fmla="*/ 2350853 w 3084354"/>
              <a:gd name="connsiteY4" fmla="*/ 97137 h 3043146"/>
              <a:gd name="connsiteX5" fmla="*/ 2400548 w 3084354"/>
              <a:gd name="connsiteY5" fmla="*/ 882329 h 3043146"/>
              <a:gd name="connsiteX6" fmla="*/ 3055522 w 3084354"/>
              <a:gd name="connsiteY6" fmla="*/ 1532398 h 3043146"/>
              <a:gd name="connsiteX7" fmla="*/ 1535041 w 3084354"/>
              <a:gd name="connsiteY7" fmla="*/ 3043146 h 3043146"/>
              <a:gd name="connsiteX8" fmla="*/ 14560 w 3084354"/>
              <a:gd name="connsiteY8" fmla="*/ 1532398 h 3043146"/>
              <a:gd name="connsiteX0" fmla="*/ 27132 w 3096926"/>
              <a:gd name="connsiteY0" fmla="*/ 1532398 h 3043146"/>
              <a:gd name="connsiteX1" fmla="*/ 643956 w 3096926"/>
              <a:gd name="connsiteY1" fmla="*/ 872389 h 3043146"/>
              <a:gd name="connsiteX2" fmla="*/ 663835 w 3096926"/>
              <a:gd name="connsiteY2" fmla="*/ 107076 h 3043146"/>
              <a:gd name="connsiteX3" fmla="*/ 1547613 w 3096926"/>
              <a:gd name="connsiteY3" fmla="*/ 21650 h 3043146"/>
              <a:gd name="connsiteX4" fmla="*/ 2363425 w 3096926"/>
              <a:gd name="connsiteY4" fmla="*/ 97137 h 3043146"/>
              <a:gd name="connsiteX5" fmla="*/ 2413120 w 3096926"/>
              <a:gd name="connsiteY5" fmla="*/ 882329 h 3043146"/>
              <a:gd name="connsiteX6" fmla="*/ 3068094 w 3096926"/>
              <a:gd name="connsiteY6" fmla="*/ 1532398 h 3043146"/>
              <a:gd name="connsiteX7" fmla="*/ 1547613 w 3096926"/>
              <a:gd name="connsiteY7" fmla="*/ 3043146 h 3043146"/>
              <a:gd name="connsiteX8" fmla="*/ 27132 w 3096926"/>
              <a:gd name="connsiteY8" fmla="*/ 1532398 h 3043146"/>
              <a:gd name="connsiteX0" fmla="*/ 27132 w 2631101"/>
              <a:gd name="connsiteY0" fmla="*/ 1532398 h 3061952"/>
              <a:gd name="connsiteX1" fmla="*/ 643956 w 2631101"/>
              <a:gd name="connsiteY1" fmla="*/ 872389 h 3061952"/>
              <a:gd name="connsiteX2" fmla="*/ 663835 w 2631101"/>
              <a:gd name="connsiteY2" fmla="*/ 107076 h 3061952"/>
              <a:gd name="connsiteX3" fmla="*/ 1547613 w 2631101"/>
              <a:gd name="connsiteY3" fmla="*/ 21650 h 3061952"/>
              <a:gd name="connsiteX4" fmla="*/ 2363425 w 2631101"/>
              <a:gd name="connsiteY4" fmla="*/ 97137 h 3061952"/>
              <a:gd name="connsiteX5" fmla="*/ 2413120 w 2631101"/>
              <a:gd name="connsiteY5" fmla="*/ 882329 h 3061952"/>
              <a:gd name="connsiteX6" fmla="*/ 2541320 w 2631101"/>
              <a:gd name="connsiteY6" fmla="*/ 2248016 h 3061952"/>
              <a:gd name="connsiteX7" fmla="*/ 1547613 w 2631101"/>
              <a:gd name="connsiteY7" fmla="*/ 3043146 h 3061952"/>
              <a:gd name="connsiteX8" fmla="*/ 27132 w 2631101"/>
              <a:gd name="connsiteY8" fmla="*/ 1532398 h 3061952"/>
              <a:gd name="connsiteX0" fmla="*/ 71620 w 2258146"/>
              <a:gd name="connsiteY0" fmla="*/ 2357346 h 3043842"/>
              <a:gd name="connsiteX1" fmla="*/ 271001 w 2258146"/>
              <a:gd name="connsiteY1" fmla="*/ 872389 h 3043842"/>
              <a:gd name="connsiteX2" fmla="*/ 290880 w 2258146"/>
              <a:gd name="connsiteY2" fmla="*/ 107076 h 3043842"/>
              <a:gd name="connsiteX3" fmla="*/ 1174658 w 2258146"/>
              <a:gd name="connsiteY3" fmla="*/ 21650 h 3043842"/>
              <a:gd name="connsiteX4" fmla="*/ 1990470 w 2258146"/>
              <a:gd name="connsiteY4" fmla="*/ 97137 h 3043842"/>
              <a:gd name="connsiteX5" fmla="*/ 2040165 w 2258146"/>
              <a:gd name="connsiteY5" fmla="*/ 882329 h 3043842"/>
              <a:gd name="connsiteX6" fmla="*/ 2168365 w 2258146"/>
              <a:gd name="connsiteY6" fmla="*/ 2248016 h 3043842"/>
              <a:gd name="connsiteX7" fmla="*/ 1174658 w 2258146"/>
              <a:gd name="connsiteY7" fmla="*/ 3043146 h 3043842"/>
              <a:gd name="connsiteX8" fmla="*/ 71620 w 2258146"/>
              <a:gd name="connsiteY8" fmla="*/ 2357346 h 3043842"/>
              <a:gd name="connsiteX0" fmla="*/ 71620 w 2224375"/>
              <a:gd name="connsiteY0" fmla="*/ 2354855 h 3041351"/>
              <a:gd name="connsiteX1" fmla="*/ 271001 w 2224375"/>
              <a:gd name="connsiteY1" fmla="*/ 869898 h 3041351"/>
              <a:gd name="connsiteX2" fmla="*/ 290880 w 2224375"/>
              <a:gd name="connsiteY2" fmla="*/ 104585 h 3041351"/>
              <a:gd name="connsiteX3" fmla="*/ 1174658 w 2224375"/>
              <a:gd name="connsiteY3" fmla="*/ 19159 h 3041351"/>
              <a:gd name="connsiteX4" fmla="*/ 1990470 w 2224375"/>
              <a:gd name="connsiteY4" fmla="*/ 94646 h 3041351"/>
              <a:gd name="connsiteX5" fmla="*/ 1483483 w 2224375"/>
              <a:gd name="connsiteY5" fmla="*/ 540618 h 3041351"/>
              <a:gd name="connsiteX6" fmla="*/ 2040165 w 2224375"/>
              <a:gd name="connsiteY6" fmla="*/ 879838 h 3041351"/>
              <a:gd name="connsiteX7" fmla="*/ 2168365 w 2224375"/>
              <a:gd name="connsiteY7" fmla="*/ 2245525 h 3041351"/>
              <a:gd name="connsiteX8" fmla="*/ 1174658 w 2224375"/>
              <a:gd name="connsiteY8" fmla="*/ 3040655 h 3041351"/>
              <a:gd name="connsiteX9" fmla="*/ 71620 w 2224375"/>
              <a:gd name="connsiteY9" fmla="*/ 2354855 h 3041351"/>
              <a:gd name="connsiteX0" fmla="*/ 71620 w 2224375"/>
              <a:gd name="connsiteY0" fmla="*/ 2337290 h 3023786"/>
              <a:gd name="connsiteX1" fmla="*/ 271001 w 2224375"/>
              <a:gd name="connsiteY1" fmla="*/ 852333 h 3023786"/>
              <a:gd name="connsiteX2" fmla="*/ 916954 w 2224375"/>
              <a:gd name="connsiteY2" fmla="*/ 542932 h 3023786"/>
              <a:gd name="connsiteX3" fmla="*/ 290880 w 2224375"/>
              <a:gd name="connsiteY3" fmla="*/ 87020 h 3023786"/>
              <a:gd name="connsiteX4" fmla="*/ 1174658 w 2224375"/>
              <a:gd name="connsiteY4" fmla="*/ 1594 h 3023786"/>
              <a:gd name="connsiteX5" fmla="*/ 1990470 w 2224375"/>
              <a:gd name="connsiteY5" fmla="*/ 77081 h 3023786"/>
              <a:gd name="connsiteX6" fmla="*/ 1483483 w 2224375"/>
              <a:gd name="connsiteY6" fmla="*/ 523053 h 3023786"/>
              <a:gd name="connsiteX7" fmla="*/ 2040165 w 2224375"/>
              <a:gd name="connsiteY7" fmla="*/ 862273 h 3023786"/>
              <a:gd name="connsiteX8" fmla="*/ 2168365 w 2224375"/>
              <a:gd name="connsiteY8" fmla="*/ 2227960 h 3023786"/>
              <a:gd name="connsiteX9" fmla="*/ 1174658 w 2224375"/>
              <a:gd name="connsiteY9" fmla="*/ 3023090 h 3023786"/>
              <a:gd name="connsiteX10" fmla="*/ 71620 w 2224375"/>
              <a:gd name="connsiteY10" fmla="*/ 2337290 h 302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4375" h="3023786">
                <a:moveTo>
                  <a:pt x="71620" y="2337290"/>
                </a:moveTo>
                <a:cubicBezTo>
                  <a:pt x="-78990" y="1975497"/>
                  <a:pt x="17588" y="1104124"/>
                  <a:pt x="271001" y="852333"/>
                </a:cubicBezTo>
                <a:cubicBezTo>
                  <a:pt x="312499" y="546647"/>
                  <a:pt x="913641" y="670484"/>
                  <a:pt x="916954" y="542932"/>
                </a:cubicBezTo>
                <a:cubicBezTo>
                  <a:pt x="920267" y="415380"/>
                  <a:pt x="148538" y="170617"/>
                  <a:pt x="290880" y="87020"/>
                </a:cubicBezTo>
                <a:cubicBezTo>
                  <a:pt x="433222" y="3423"/>
                  <a:pt x="891393" y="3250"/>
                  <a:pt x="1174658" y="1594"/>
                </a:cubicBezTo>
                <a:cubicBezTo>
                  <a:pt x="1457923" y="-62"/>
                  <a:pt x="1862799" y="-13142"/>
                  <a:pt x="1990470" y="77081"/>
                </a:cubicBezTo>
                <a:cubicBezTo>
                  <a:pt x="2118141" y="167304"/>
                  <a:pt x="1475201" y="392188"/>
                  <a:pt x="1483483" y="523053"/>
                </a:cubicBezTo>
                <a:cubicBezTo>
                  <a:pt x="1491765" y="653918"/>
                  <a:pt x="2002218" y="581435"/>
                  <a:pt x="2040165" y="862273"/>
                </a:cubicBezTo>
                <a:cubicBezTo>
                  <a:pt x="2078112" y="1143111"/>
                  <a:pt x="2335808" y="1783341"/>
                  <a:pt x="2168365" y="2227960"/>
                </a:cubicBezTo>
                <a:cubicBezTo>
                  <a:pt x="2000922" y="2672579"/>
                  <a:pt x="1524116" y="3004868"/>
                  <a:pt x="1174658" y="3023090"/>
                </a:cubicBezTo>
                <a:cubicBezTo>
                  <a:pt x="825201" y="3041312"/>
                  <a:pt x="222230" y="2699083"/>
                  <a:pt x="71620" y="2337290"/>
                </a:cubicBezTo>
                <a:close/>
              </a:path>
            </a:pathLst>
          </a:custGeom>
          <a:solidFill>
            <a:schemeClr val="tx2">
              <a:lumMod val="20000"/>
              <a:lumOff val="80000"/>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0" name="Picture 149">
            <a:extLst>
              <a:ext uri="{FF2B5EF4-FFF2-40B4-BE49-F238E27FC236}">
                <a16:creationId xmlns:a16="http://schemas.microsoft.com/office/drawing/2014/main" id="{D76DB46A-7AF9-1EEA-0065-482A1484A555}"/>
              </a:ext>
            </a:extLst>
          </p:cNvPr>
          <p:cNvPicPr>
            <a:picLocks noChangeAspect="1"/>
          </p:cNvPicPr>
          <p:nvPr/>
        </p:nvPicPr>
        <p:blipFill>
          <a:blip r:embed="rId3"/>
          <a:stretch>
            <a:fillRect/>
          </a:stretch>
        </p:blipFill>
        <p:spPr>
          <a:xfrm>
            <a:off x="4458259" y="4743942"/>
            <a:ext cx="1014228" cy="1393486"/>
          </a:xfrm>
          <a:prstGeom prst="rect">
            <a:avLst/>
          </a:prstGeom>
        </p:spPr>
      </p:pic>
      <p:pic>
        <p:nvPicPr>
          <p:cNvPr id="151" name="Picture 150">
            <a:extLst>
              <a:ext uri="{FF2B5EF4-FFF2-40B4-BE49-F238E27FC236}">
                <a16:creationId xmlns:a16="http://schemas.microsoft.com/office/drawing/2014/main" id="{3BA69BC1-EA99-B9A2-6AF0-A3F73080B95C}"/>
              </a:ext>
            </a:extLst>
          </p:cNvPr>
          <p:cNvPicPr>
            <a:picLocks noChangeAspect="1"/>
          </p:cNvPicPr>
          <p:nvPr/>
        </p:nvPicPr>
        <p:blipFill>
          <a:blip r:embed="rId3"/>
          <a:stretch>
            <a:fillRect/>
          </a:stretch>
        </p:blipFill>
        <p:spPr>
          <a:xfrm>
            <a:off x="3204083" y="4689763"/>
            <a:ext cx="1014228" cy="1393486"/>
          </a:xfrm>
          <a:prstGeom prst="rect">
            <a:avLst/>
          </a:prstGeom>
        </p:spPr>
      </p:pic>
      <p:pic>
        <p:nvPicPr>
          <p:cNvPr id="152" name="Picture 151">
            <a:extLst>
              <a:ext uri="{FF2B5EF4-FFF2-40B4-BE49-F238E27FC236}">
                <a16:creationId xmlns:a16="http://schemas.microsoft.com/office/drawing/2014/main" id="{330760D6-B2F1-394B-B202-6C5BEC3498D7}"/>
              </a:ext>
            </a:extLst>
          </p:cNvPr>
          <p:cNvPicPr>
            <a:picLocks noChangeAspect="1"/>
          </p:cNvPicPr>
          <p:nvPr/>
        </p:nvPicPr>
        <p:blipFill>
          <a:blip r:embed="rId3"/>
          <a:stretch>
            <a:fillRect/>
          </a:stretch>
        </p:blipFill>
        <p:spPr>
          <a:xfrm>
            <a:off x="4918662" y="3657560"/>
            <a:ext cx="1014228" cy="1393486"/>
          </a:xfrm>
          <a:prstGeom prst="rect">
            <a:avLst/>
          </a:prstGeom>
        </p:spPr>
      </p:pic>
      <p:pic>
        <p:nvPicPr>
          <p:cNvPr id="153" name="Picture 152">
            <a:extLst>
              <a:ext uri="{FF2B5EF4-FFF2-40B4-BE49-F238E27FC236}">
                <a16:creationId xmlns:a16="http://schemas.microsoft.com/office/drawing/2014/main" id="{F5F7C308-3CC3-C88C-15E1-03F2116E645B}"/>
              </a:ext>
            </a:extLst>
          </p:cNvPr>
          <p:cNvPicPr>
            <a:picLocks noChangeAspect="1"/>
          </p:cNvPicPr>
          <p:nvPr/>
        </p:nvPicPr>
        <p:blipFill>
          <a:blip r:embed="rId3"/>
          <a:stretch>
            <a:fillRect/>
          </a:stretch>
        </p:blipFill>
        <p:spPr>
          <a:xfrm>
            <a:off x="4254888" y="4025926"/>
            <a:ext cx="1014228" cy="1393486"/>
          </a:xfrm>
          <a:prstGeom prst="rect">
            <a:avLst/>
          </a:prstGeom>
        </p:spPr>
      </p:pic>
      <p:pic>
        <p:nvPicPr>
          <p:cNvPr id="154" name="Picture 153">
            <a:extLst>
              <a:ext uri="{FF2B5EF4-FFF2-40B4-BE49-F238E27FC236}">
                <a16:creationId xmlns:a16="http://schemas.microsoft.com/office/drawing/2014/main" id="{56F38E4E-C6FC-5F07-3915-A4F06BCDC617}"/>
              </a:ext>
            </a:extLst>
          </p:cNvPr>
          <p:cNvPicPr>
            <a:picLocks noChangeAspect="1"/>
          </p:cNvPicPr>
          <p:nvPr/>
        </p:nvPicPr>
        <p:blipFill>
          <a:blip r:embed="rId3"/>
          <a:stretch>
            <a:fillRect/>
          </a:stretch>
        </p:blipFill>
        <p:spPr>
          <a:xfrm>
            <a:off x="3611066" y="3828033"/>
            <a:ext cx="1014228" cy="1393486"/>
          </a:xfrm>
          <a:prstGeom prst="rect">
            <a:avLst/>
          </a:prstGeom>
        </p:spPr>
      </p:pic>
      <p:sp>
        <p:nvSpPr>
          <p:cNvPr id="155" name="TextBox 154">
            <a:extLst>
              <a:ext uri="{FF2B5EF4-FFF2-40B4-BE49-F238E27FC236}">
                <a16:creationId xmlns:a16="http://schemas.microsoft.com/office/drawing/2014/main" id="{BC984F8A-0696-3C4F-0B5B-0A8A601517D2}"/>
              </a:ext>
            </a:extLst>
          </p:cNvPr>
          <p:cNvSpPr txBox="1"/>
          <p:nvPr/>
        </p:nvSpPr>
        <p:spPr>
          <a:xfrm>
            <a:off x="855634" y="1802721"/>
            <a:ext cx="10515599" cy="919401"/>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a:ea typeface="+mn-ea"/>
                <a:cs typeface="+mn-cs"/>
              </a:rPr>
              <a:t>Place snack items into a </a:t>
            </a:r>
            <a:r>
              <a:rPr lang="en-US" sz="2400" kern="0" dirty="0">
                <a:solidFill>
                  <a:srgbClr val="000000"/>
                </a:solidFill>
                <a:latin typeface="Calibri"/>
              </a:rPr>
              <a:t>bag </a:t>
            </a:r>
            <a:r>
              <a:rPr kumimoji="0" lang="en-US" sz="2400" b="0" i="0" u="none" strike="noStrike" kern="0" cap="none" spc="0" normalizeH="0" baseline="0" noProof="0" dirty="0">
                <a:ln>
                  <a:noFill/>
                </a:ln>
                <a:solidFill>
                  <a:srgbClr val="000000"/>
                </a:solidFill>
                <a:effectLst/>
                <a:uLnTx/>
                <a:uFillTx/>
                <a:latin typeface="Calibri"/>
                <a:ea typeface="+mn-ea"/>
                <a:cs typeface="+mn-cs"/>
              </a:rPr>
              <a:t>for each room. The amount of snacks provided is based on the verified attendance amount. </a:t>
            </a:r>
          </a:p>
        </p:txBody>
      </p:sp>
    </p:spTree>
    <p:extLst>
      <p:ext uri="{BB962C8B-B14F-4D97-AF65-F5344CB8AC3E}">
        <p14:creationId xmlns:p14="http://schemas.microsoft.com/office/powerpoint/2010/main" val="3559449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D2EC8-F749-2680-E13A-10919F5E55D1}"/>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EEC Menu</a:t>
            </a:r>
          </a:p>
        </p:txBody>
      </p:sp>
      <p:sp>
        <p:nvSpPr>
          <p:cNvPr id="3" name="Content Placeholder 2">
            <a:extLst>
              <a:ext uri="{FF2B5EF4-FFF2-40B4-BE49-F238E27FC236}">
                <a16:creationId xmlns:a16="http://schemas.microsoft.com/office/drawing/2014/main" id="{FDCC27A6-ECAD-15FC-9AD2-43303C245E74}"/>
              </a:ext>
            </a:extLst>
          </p:cNvPr>
          <p:cNvSpPr>
            <a:spLocks noGrp="1"/>
          </p:cNvSpPr>
          <p:nvPr>
            <p:ph idx="1"/>
          </p:nvPr>
        </p:nvSpPr>
        <p:spPr>
          <a:xfrm>
            <a:off x="838201" y="1825334"/>
            <a:ext cx="5786120" cy="5032665"/>
          </a:xfrm>
        </p:spPr>
        <p:txBody>
          <a:bodyPr>
            <a:normAutofit/>
          </a:bodyPr>
          <a:lstStyle/>
          <a:p>
            <a:pPr marL="0" lvl="1" indent="0">
              <a:buFont typeface="Arial" panose="020B0604020202020204" pitchFamily="34" charset="0"/>
              <a:buNone/>
            </a:pPr>
            <a:r>
              <a:rPr lang="en-US" sz="2800" dirty="0"/>
              <a:t>The EEC menu is located on the “Menu” tab of the Café LA website.</a:t>
            </a:r>
          </a:p>
          <a:p>
            <a:pPr marL="804672" lvl="1" indent="-347472">
              <a:spcBef>
                <a:spcPts val="0"/>
              </a:spcBef>
            </a:pPr>
            <a:r>
              <a:rPr lang="en-US" sz="2800" dirty="0">
                <a:solidFill>
                  <a:srgbClr val="000000"/>
                </a:solidFill>
                <a:cs typeface="Calibri" panose="020F0502020204030204" pitchFamily="34" charset="0"/>
              </a:rPr>
              <a:t>Choking hazard accommodations for preschool students are already included in the EEC menu</a:t>
            </a:r>
            <a:endParaRPr lang="en-US" sz="2800" dirty="0">
              <a:cs typeface="Calibri" panose="020F0502020204030204" pitchFamily="34" charset="0"/>
            </a:endParaRPr>
          </a:p>
          <a:p>
            <a:pPr marL="804672" lvl="1" indent="-347472">
              <a:spcBef>
                <a:spcPts val="0"/>
              </a:spcBef>
            </a:pPr>
            <a:r>
              <a:rPr lang="en-US" sz="2800" dirty="0"/>
              <a:t>Refer to the 2025-2026 Menu Contribution List when substitutions are necessary</a:t>
            </a:r>
          </a:p>
          <a:p>
            <a:pPr marL="804672" lvl="1" indent="-347472">
              <a:spcBef>
                <a:spcPts val="0"/>
              </a:spcBef>
            </a:pPr>
            <a:r>
              <a:rPr lang="en-US" sz="2800" dirty="0"/>
              <a:t>Cross out the item that is substituted and write in the new item being served</a:t>
            </a:r>
          </a:p>
          <a:p>
            <a:pPr marL="0" lvl="1" indent="0">
              <a:buFont typeface="Arial" panose="020B0604020202020204" pitchFamily="34" charset="0"/>
              <a:buNone/>
            </a:pPr>
            <a:endParaRPr lang="en-US" sz="2800" dirty="0"/>
          </a:p>
          <a:p>
            <a:pPr marL="0" lvl="1" indent="0">
              <a:buFont typeface="Arial" panose="020B0604020202020204" pitchFamily="34" charset="0"/>
              <a:buNone/>
            </a:pPr>
            <a:endParaRPr lang="en-US" sz="2800" dirty="0"/>
          </a:p>
          <a:p>
            <a:pPr marL="457200" lvl="1" indent="-457200"/>
            <a:endParaRPr lang="en-US" sz="3200" dirty="0"/>
          </a:p>
        </p:txBody>
      </p:sp>
      <p:pic>
        <p:nvPicPr>
          <p:cNvPr id="6" name="Picture 5">
            <a:extLst>
              <a:ext uri="{FF2B5EF4-FFF2-40B4-BE49-F238E27FC236}">
                <a16:creationId xmlns:a16="http://schemas.microsoft.com/office/drawing/2014/main" id="{FBCF7BEA-1ADB-BF26-5B55-33EA8566B6BD}"/>
              </a:ext>
            </a:extLst>
          </p:cNvPr>
          <p:cNvPicPr>
            <a:picLocks noChangeAspect="1"/>
          </p:cNvPicPr>
          <p:nvPr/>
        </p:nvPicPr>
        <p:blipFill>
          <a:blip r:embed="rId2"/>
          <a:stretch>
            <a:fillRect/>
          </a:stretch>
        </p:blipFill>
        <p:spPr>
          <a:xfrm>
            <a:off x="6684543" y="2031223"/>
            <a:ext cx="5347521" cy="4069857"/>
          </a:xfrm>
          <a:prstGeom prst="rect">
            <a:avLst/>
          </a:prstGeom>
          <a:ln>
            <a:solidFill>
              <a:schemeClr val="tx1"/>
            </a:solidFill>
          </a:ln>
        </p:spPr>
      </p:pic>
    </p:spTree>
    <p:extLst>
      <p:ext uri="{BB962C8B-B14F-4D97-AF65-F5344CB8AC3E}">
        <p14:creationId xmlns:p14="http://schemas.microsoft.com/office/powerpoint/2010/main" val="10916794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0A1C4690-30C1-3928-63D5-1EB5C3BAF3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A69D9B-AE6C-59FE-17D3-98331CD19E58}"/>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SNP Snack Program Meal Record</a:t>
            </a:r>
          </a:p>
        </p:txBody>
      </p:sp>
      <p:pic>
        <p:nvPicPr>
          <p:cNvPr id="4" name="Picture 3">
            <a:extLst>
              <a:ext uri="{FF2B5EF4-FFF2-40B4-BE49-F238E27FC236}">
                <a16:creationId xmlns:a16="http://schemas.microsoft.com/office/drawing/2014/main" id="{29D8C0AF-9966-8BA9-26A2-5A4F9051B659}"/>
              </a:ext>
            </a:extLst>
          </p:cNvPr>
          <p:cNvPicPr>
            <a:picLocks noChangeAspect="1"/>
          </p:cNvPicPr>
          <p:nvPr/>
        </p:nvPicPr>
        <p:blipFill>
          <a:blip r:embed="rId2"/>
          <a:stretch>
            <a:fillRect/>
          </a:stretch>
        </p:blipFill>
        <p:spPr>
          <a:xfrm>
            <a:off x="2882942" y="1559440"/>
            <a:ext cx="6426115" cy="4933435"/>
          </a:xfrm>
          <a:prstGeom prst="rect">
            <a:avLst/>
          </a:prstGeom>
          <a:ln>
            <a:solidFill>
              <a:schemeClr val="tx1"/>
            </a:solidFill>
          </a:ln>
        </p:spPr>
      </p:pic>
    </p:spTree>
    <p:extLst>
      <p:ext uri="{BB962C8B-B14F-4D97-AF65-F5344CB8AC3E}">
        <p14:creationId xmlns:p14="http://schemas.microsoft.com/office/powerpoint/2010/main" val="1759534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3615CA12-2A8B-D366-2065-D2AEAF3C6D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3D47BF-DF35-413D-6DD2-B4EA51509F12}"/>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FSD Staff</a:t>
            </a:r>
          </a:p>
        </p:txBody>
      </p:sp>
      <p:grpSp>
        <p:nvGrpSpPr>
          <p:cNvPr id="12" name="Group 11">
            <a:extLst>
              <a:ext uri="{FF2B5EF4-FFF2-40B4-BE49-F238E27FC236}">
                <a16:creationId xmlns:a16="http://schemas.microsoft.com/office/drawing/2014/main" id="{1E0DA80E-C8DF-6431-C459-4637BFCDAB36}"/>
              </a:ext>
            </a:extLst>
          </p:cNvPr>
          <p:cNvGrpSpPr/>
          <p:nvPr/>
        </p:nvGrpSpPr>
        <p:grpSpPr>
          <a:xfrm>
            <a:off x="489206" y="1584087"/>
            <a:ext cx="8758312" cy="2366708"/>
            <a:chOff x="489206" y="1584087"/>
            <a:chExt cx="8758312" cy="2366708"/>
          </a:xfrm>
        </p:grpSpPr>
        <p:pic>
          <p:nvPicPr>
            <p:cNvPr id="5" name="Picture 4">
              <a:extLst>
                <a:ext uri="{FF2B5EF4-FFF2-40B4-BE49-F238E27FC236}">
                  <a16:creationId xmlns:a16="http://schemas.microsoft.com/office/drawing/2014/main" id="{104AD288-E681-624F-E84B-A188B0571630}"/>
                </a:ext>
              </a:extLst>
            </p:cNvPr>
            <p:cNvPicPr>
              <a:picLocks noChangeAspect="1"/>
            </p:cNvPicPr>
            <p:nvPr/>
          </p:nvPicPr>
          <p:blipFill rotWithShape="1">
            <a:blip r:embed="rId2"/>
            <a:srcRect b="71321"/>
            <a:stretch/>
          </p:blipFill>
          <p:spPr>
            <a:xfrm>
              <a:off x="570782" y="1957174"/>
              <a:ext cx="8596414" cy="1892713"/>
            </a:xfrm>
            <a:prstGeom prst="rect">
              <a:avLst/>
            </a:prstGeom>
            <a:ln>
              <a:solidFill>
                <a:schemeClr val="tx1"/>
              </a:solidFill>
            </a:ln>
          </p:spPr>
        </p:pic>
        <p:sp>
          <p:nvSpPr>
            <p:cNvPr id="6" name="TextBox 5">
              <a:extLst>
                <a:ext uri="{FF2B5EF4-FFF2-40B4-BE49-F238E27FC236}">
                  <a16:creationId xmlns:a16="http://schemas.microsoft.com/office/drawing/2014/main" id="{CBBF2C69-A2AE-6F35-149C-0FADB3697A34}"/>
                </a:ext>
              </a:extLst>
            </p:cNvPr>
            <p:cNvSpPr txBox="1"/>
            <p:nvPr/>
          </p:nvSpPr>
          <p:spPr>
            <a:xfrm>
              <a:off x="570782" y="1584087"/>
              <a:ext cx="5464432" cy="420371"/>
            </a:xfrm>
            <a:prstGeom prst="rect">
              <a:avLst/>
            </a:prstGeom>
            <a:solidFill>
              <a:srgbClr val="27C2B2"/>
            </a:solid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600" b="0" i="0" u="none" strike="noStrike" kern="0" cap="none" spc="0" normalizeH="0" baseline="0" noProof="0" dirty="0">
                  <a:ln>
                    <a:noFill/>
                  </a:ln>
                  <a:solidFill>
                    <a:schemeClr val="bg1"/>
                  </a:solidFill>
                  <a:effectLst/>
                  <a:uLnTx/>
                  <a:uFillTx/>
                  <a:latin typeface="Calibri"/>
                  <a:ea typeface="+mn-ea"/>
                  <a:cs typeface="+mn-cs"/>
                </a:rPr>
                <a:t>Completes the header section</a:t>
              </a:r>
            </a:p>
          </p:txBody>
        </p:sp>
        <p:sp>
          <p:nvSpPr>
            <p:cNvPr id="7" name="Rectangle 6">
              <a:extLst>
                <a:ext uri="{FF2B5EF4-FFF2-40B4-BE49-F238E27FC236}">
                  <a16:creationId xmlns:a16="http://schemas.microsoft.com/office/drawing/2014/main" id="{4B7DCC6B-7994-5383-C6E5-AAB08E1DE7B9}"/>
                </a:ext>
              </a:extLst>
            </p:cNvPr>
            <p:cNvSpPr/>
            <p:nvPr/>
          </p:nvSpPr>
          <p:spPr>
            <a:xfrm>
              <a:off x="489206" y="2559183"/>
              <a:ext cx="5771072" cy="93098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6ABB57F8-61D7-5CA5-D66A-16ED8AAC1C50}"/>
                </a:ext>
              </a:extLst>
            </p:cNvPr>
            <p:cNvSpPr/>
            <p:nvPr/>
          </p:nvSpPr>
          <p:spPr>
            <a:xfrm>
              <a:off x="489206" y="3491607"/>
              <a:ext cx="8758312" cy="459188"/>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F6F821EC-BCA9-FF81-E3FA-565EADA3ACA1}"/>
              </a:ext>
            </a:extLst>
          </p:cNvPr>
          <p:cNvGrpSpPr/>
          <p:nvPr/>
        </p:nvGrpSpPr>
        <p:grpSpPr>
          <a:xfrm>
            <a:off x="2800193" y="4255150"/>
            <a:ext cx="8791309" cy="2426313"/>
            <a:chOff x="2800193" y="4255150"/>
            <a:chExt cx="8791309" cy="2426313"/>
          </a:xfrm>
        </p:grpSpPr>
        <p:pic>
          <p:nvPicPr>
            <p:cNvPr id="9" name="Picture 8">
              <a:extLst>
                <a:ext uri="{FF2B5EF4-FFF2-40B4-BE49-F238E27FC236}">
                  <a16:creationId xmlns:a16="http://schemas.microsoft.com/office/drawing/2014/main" id="{5EB0EA8A-65C9-C6A5-F8B3-3CF440E6092F}"/>
                </a:ext>
              </a:extLst>
            </p:cNvPr>
            <p:cNvPicPr>
              <a:picLocks noChangeAspect="1"/>
            </p:cNvPicPr>
            <p:nvPr/>
          </p:nvPicPr>
          <p:blipFill rotWithShape="1">
            <a:blip r:embed="rId3"/>
            <a:srcRect t="28583" b="42928"/>
            <a:stretch/>
          </p:blipFill>
          <p:spPr>
            <a:xfrm>
              <a:off x="2917167" y="4665231"/>
              <a:ext cx="8674335" cy="1916045"/>
            </a:xfrm>
            <a:prstGeom prst="rect">
              <a:avLst/>
            </a:prstGeom>
            <a:ln>
              <a:solidFill>
                <a:schemeClr val="tx1">
                  <a:lumMod val="50000"/>
                </a:schemeClr>
              </a:solidFill>
            </a:ln>
          </p:spPr>
        </p:pic>
        <p:sp>
          <p:nvSpPr>
            <p:cNvPr id="10" name="TextBox 9">
              <a:extLst>
                <a:ext uri="{FF2B5EF4-FFF2-40B4-BE49-F238E27FC236}">
                  <a16:creationId xmlns:a16="http://schemas.microsoft.com/office/drawing/2014/main" id="{C95610BB-A9C3-9A19-07F1-6D4815332EED}"/>
                </a:ext>
              </a:extLst>
            </p:cNvPr>
            <p:cNvSpPr txBox="1"/>
            <p:nvPr/>
          </p:nvSpPr>
          <p:spPr>
            <a:xfrm>
              <a:off x="2917167" y="4255150"/>
              <a:ext cx="7327623" cy="420371"/>
            </a:xfrm>
            <a:prstGeom prst="rect">
              <a:avLst/>
            </a:prstGeom>
            <a:solidFill>
              <a:srgbClr val="27C2B2"/>
            </a:solid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600" b="0" i="0" u="none" strike="noStrike" kern="0" cap="none" spc="0" normalizeH="0" baseline="0" noProof="0" dirty="0">
                  <a:ln>
                    <a:noFill/>
                  </a:ln>
                  <a:solidFill>
                    <a:schemeClr val="bg1"/>
                  </a:solidFill>
                  <a:effectLst/>
                  <a:uLnTx/>
                  <a:uFillTx/>
                  <a:latin typeface="Calibri"/>
                  <a:ea typeface="+mn-ea"/>
                  <a:cs typeface="+mn-cs"/>
                </a:rPr>
                <a:t>Lists menu items, portion size and quantities</a:t>
              </a:r>
            </a:p>
          </p:txBody>
        </p:sp>
        <p:sp>
          <p:nvSpPr>
            <p:cNvPr id="11" name="Rectangle 10">
              <a:extLst>
                <a:ext uri="{FF2B5EF4-FFF2-40B4-BE49-F238E27FC236}">
                  <a16:creationId xmlns:a16="http://schemas.microsoft.com/office/drawing/2014/main" id="{A6D9F186-859F-F97C-F74F-B335D721219A}"/>
                </a:ext>
              </a:extLst>
            </p:cNvPr>
            <p:cNvSpPr/>
            <p:nvPr/>
          </p:nvSpPr>
          <p:spPr>
            <a:xfrm>
              <a:off x="2800193" y="4597430"/>
              <a:ext cx="3717238" cy="208403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36637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DD70D8AD-67C7-23A0-58DF-1B7F2E3441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5AAA0F-635D-E7D9-D3AA-0BCCD2DB9C44}"/>
              </a:ext>
            </a:extLst>
          </p:cNvPr>
          <p:cNvSpPr>
            <a:spLocks noGrp="1"/>
          </p:cNvSpPr>
          <p:nvPr>
            <p:ph type="title"/>
          </p:nvPr>
        </p:nvSpPr>
        <p:spPr/>
        <p:txBody>
          <a:bodyPr>
            <a:normAutofit/>
          </a:bodyPr>
          <a:lstStyle/>
          <a:p>
            <a:r>
              <a:rPr lang="en-US" altLang="en-US" sz="5400" dirty="0">
                <a:solidFill>
                  <a:srgbClr val="27C2B2"/>
                </a:solidFill>
                <a:latin typeface="Bernard MT Condensed" panose="02050806060905020404" pitchFamily="18" charset="0"/>
              </a:rPr>
              <a:t>EEC Attendant Snack Preparation</a:t>
            </a:r>
            <a:endParaRPr lang="en-US" sz="5400" dirty="0">
              <a:solidFill>
                <a:srgbClr val="27C2B2"/>
              </a:solidFill>
              <a:latin typeface="Bernard MT Condensed" panose="02050806060905020404" pitchFamily="18" charset="0"/>
            </a:endParaRPr>
          </a:p>
        </p:txBody>
      </p:sp>
      <p:sp>
        <p:nvSpPr>
          <p:cNvPr id="3" name="Content Placeholder 2">
            <a:extLst>
              <a:ext uri="{FF2B5EF4-FFF2-40B4-BE49-F238E27FC236}">
                <a16:creationId xmlns:a16="http://schemas.microsoft.com/office/drawing/2014/main" id="{3F4AAA5C-73CA-BAA0-B95B-2E7D49601377}"/>
              </a:ext>
            </a:extLst>
          </p:cNvPr>
          <p:cNvSpPr>
            <a:spLocks noGrp="1"/>
          </p:cNvSpPr>
          <p:nvPr>
            <p:ph idx="1"/>
          </p:nvPr>
        </p:nvSpPr>
        <p:spPr/>
        <p:txBody>
          <a:bodyPr>
            <a:noAutofit/>
          </a:bodyPr>
          <a:lstStyle/>
          <a:p>
            <a:pPr marL="0" indent="0">
              <a:spcAft>
                <a:spcPts val="1000"/>
              </a:spcAft>
              <a:buNone/>
            </a:pPr>
            <a:r>
              <a:rPr lang="en-US" dirty="0"/>
              <a:t>The EEC Attendant will receive the after-school snacks and complete the SNP After School Snack Meal Record.</a:t>
            </a:r>
          </a:p>
          <a:p>
            <a:pPr marL="0" indent="0">
              <a:spcAft>
                <a:spcPts val="1000"/>
              </a:spcAft>
              <a:buNone/>
            </a:pPr>
            <a:r>
              <a:rPr lang="en-US" dirty="0"/>
              <a:t>Communicates with cafeteria manager the amount of students in attendance</a:t>
            </a:r>
          </a:p>
          <a:p>
            <a:pPr marL="0" indent="0">
              <a:spcAft>
                <a:spcPts val="1000"/>
              </a:spcAft>
              <a:buNone/>
            </a:pPr>
            <a:r>
              <a:rPr lang="en-US" dirty="0"/>
              <a:t>Will take temperature of the milk, record on the meal record and immediately dispose of the carton used</a:t>
            </a:r>
          </a:p>
          <a:p>
            <a:pPr marL="0" indent="0">
              <a:spcAft>
                <a:spcPts val="1000"/>
              </a:spcAft>
              <a:buNone/>
            </a:pPr>
            <a:r>
              <a:rPr lang="en-US" dirty="0"/>
              <a:t>EEC Attendant and/or Designee will verify and sign the SNP After School Snack Meal Record for accuracy</a:t>
            </a:r>
          </a:p>
          <a:p>
            <a:pPr marL="0" indent="0">
              <a:spcAft>
                <a:spcPts val="1000"/>
              </a:spcAft>
              <a:buNone/>
            </a:pPr>
            <a:r>
              <a:rPr lang="en-US" dirty="0"/>
              <a:t>Snacks must be consumed on campus</a:t>
            </a:r>
          </a:p>
          <a:p>
            <a:pPr marL="0" indent="0">
              <a:buNone/>
            </a:pPr>
            <a:endParaRPr lang="en-US" dirty="0"/>
          </a:p>
        </p:txBody>
      </p:sp>
    </p:spTree>
    <p:extLst>
      <p:ext uri="{BB962C8B-B14F-4D97-AF65-F5344CB8AC3E}">
        <p14:creationId xmlns:p14="http://schemas.microsoft.com/office/powerpoint/2010/main" val="29363815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2A248FB6-CBC8-207D-1681-A629AEA8E5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F14B4F-F957-655E-44E4-DDB85FB6E3DE}"/>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EEC Attendant</a:t>
            </a:r>
          </a:p>
        </p:txBody>
      </p:sp>
      <p:grpSp>
        <p:nvGrpSpPr>
          <p:cNvPr id="11" name="Group 10">
            <a:extLst>
              <a:ext uri="{FF2B5EF4-FFF2-40B4-BE49-F238E27FC236}">
                <a16:creationId xmlns:a16="http://schemas.microsoft.com/office/drawing/2014/main" id="{973645BE-117F-3E8B-FD7A-A00A22F27253}"/>
              </a:ext>
            </a:extLst>
          </p:cNvPr>
          <p:cNvGrpSpPr/>
          <p:nvPr/>
        </p:nvGrpSpPr>
        <p:grpSpPr>
          <a:xfrm>
            <a:off x="838200" y="2569889"/>
            <a:ext cx="10341634" cy="2253705"/>
            <a:chOff x="838200" y="2569889"/>
            <a:chExt cx="10341634" cy="2253705"/>
          </a:xfrm>
        </p:grpSpPr>
        <p:pic>
          <p:nvPicPr>
            <p:cNvPr id="4" name="Picture 3">
              <a:extLst>
                <a:ext uri="{FF2B5EF4-FFF2-40B4-BE49-F238E27FC236}">
                  <a16:creationId xmlns:a16="http://schemas.microsoft.com/office/drawing/2014/main" id="{062748A0-4CB5-4AB6-5915-D17E9A526E1E}"/>
                </a:ext>
              </a:extLst>
            </p:cNvPr>
            <p:cNvPicPr>
              <a:picLocks noChangeAspect="1"/>
            </p:cNvPicPr>
            <p:nvPr/>
          </p:nvPicPr>
          <p:blipFill rotWithShape="1">
            <a:blip r:embed="rId2"/>
            <a:srcRect b="71321"/>
            <a:stretch/>
          </p:blipFill>
          <p:spPr>
            <a:xfrm>
              <a:off x="838200" y="2930881"/>
              <a:ext cx="8596414" cy="1892713"/>
            </a:xfrm>
            <a:prstGeom prst="rect">
              <a:avLst/>
            </a:prstGeom>
            <a:ln>
              <a:solidFill>
                <a:schemeClr val="tx1"/>
              </a:solidFill>
            </a:ln>
          </p:spPr>
        </p:pic>
        <p:sp>
          <p:nvSpPr>
            <p:cNvPr id="5" name="TextBox 4">
              <a:extLst>
                <a:ext uri="{FF2B5EF4-FFF2-40B4-BE49-F238E27FC236}">
                  <a16:creationId xmlns:a16="http://schemas.microsoft.com/office/drawing/2014/main" id="{CE389418-C90D-6730-F3BD-16082BE28345}"/>
                </a:ext>
              </a:extLst>
            </p:cNvPr>
            <p:cNvSpPr txBox="1"/>
            <p:nvPr/>
          </p:nvSpPr>
          <p:spPr>
            <a:xfrm>
              <a:off x="838200" y="2569889"/>
              <a:ext cx="10341634" cy="420371"/>
            </a:xfrm>
            <a:prstGeom prst="rect">
              <a:avLst/>
            </a:prstGeom>
            <a:solidFill>
              <a:srgbClr val="27C2B2"/>
            </a:solid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600" b="0" i="0" u="none" strike="noStrike" kern="0" cap="none" spc="0" normalizeH="0" baseline="0" noProof="0" dirty="0">
                  <a:ln>
                    <a:noFill/>
                  </a:ln>
                  <a:solidFill>
                    <a:schemeClr val="bg1"/>
                  </a:solidFill>
                  <a:effectLst/>
                  <a:uLnTx/>
                  <a:uFillTx/>
                  <a:latin typeface="Calibri"/>
                  <a:ea typeface="+mn-ea"/>
                  <a:cs typeface="+mn-cs"/>
                </a:rPr>
                <a:t>Completes the compliance box in the header section by initialing each item</a:t>
              </a:r>
            </a:p>
          </p:txBody>
        </p:sp>
        <p:sp>
          <p:nvSpPr>
            <p:cNvPr id="6" name="Rectangle 5">
              <a:extLst>
                <a:ext uri="{FF2B5EF4-FFF2-40B4-BE49-F238E27FC236}">
                  <a16:creationId xmlns:a16="http://schemas.microsoft.com/office/drawing/2014/main" id="{0D374D9A-2DBA-22A3-AD96-6E5F8DE4CE51}"/>
                </a:ext>
              </a:extLst>
            </p:cNvPr>
            <p:cNvSpPr/>
            <p:nvPr/>
          </p:nvSpPr>
          <p:spPr>
            <a:xfrm>
              <a:off x="6529199" y="3049639"/>
              <a:ext cx="2885536" cy="144155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7479186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C2C04955-C074-31F3-67F5-0CCF0B1131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0F198-0F6D-CA18-1AA6-4C02C953DCF0}"/>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EEC Attendant</a:t>
            </a:r>
            <a:endParaRPr lang="en-US" sz="5400" dirty="0"/>
          </a:p>
        </p:txBody>
      </p:sp>
      <p:grpSp>
        <p:nvGrpSpPr>
          <p:cNvPr id="11" name="Group 10">
            <a:extLst>
              <a:ext uri="{FF2B5EF4-FFF2-40B4-BE49-F238E27FC236}">
                <a16:creationId xmlns:a16="http://schemas.microsoft.com/office/drawing/2014/main" id="{B45F7BF2-49E7-C8AB-D5ED-DDEEAEBA8830}"/>
              </a:ext>
            </a:extLst>
          </p:cNvPr>
          <p:cNvGrpSpPr/>
          <p:nvPr/>
        </p:nvGrpSpPr>
        <p:grpSpPr>
          <a:xfrm>
            <a:off x="242976" y="1542945"/>
            <a:ext cx="11394057" cy="2412698"/>
            <a:chOff x="242976" y="1542945"/>
            <a:chExt cx="11394057" cy="2412698"/>
          </a:xfrm>
        </p:grpSpPr>
        <p:pic>
          <p:nvPicPr>
            <p:cNvPr id="4" name="Picture 3">
              <a:extLst>
                <a:ext uri="{FF2B5EF4-FFF2-40B4-BE49-F238E27FC236}">
                  <a16:creationId xmlns:a16="http://schemas.microsoft.com/office/drawing/2014/main" id="{03CB03B3-3787-7953-DAB4-42BB5588B6BF}"/>
                </a:ext>
              </a:extLst>
            </p:cNvPr>
            <p:cNvPicPr>
              <a:picLocks noChangeAspect="1"/>
            </p:cNvPicPr>
            <p:nvPr/>
          </p:nvPicPr>
          <p:blipFill rotWithShape="1">
            <a:blip r:embed="rId2"/>
            <a:srcRect t="28583" b="42928"/>
            <a:stretch/>
          </p:blipFill>
          <p:spPr>
            <a:xfrm>
              <a:off x="242977" y="1955605"/>
              <a:ext cx="8674335" cy="1916045"/>
            </a:xfrm>
            <a:prstGeom prst="rect">
              <a:avLst/>
            </a:prstGeom>
            <a:ln>
              <a:solidFill>
                <a:schemeClr val="tx1">
                  <a:lumMod val="50000"/>
                </a:schemeClr>
              </a:solidFill>
            </a:ln>
          </p:spPr>
        </p:pic>
        <p:sp>
          <p:nvSpPr>
            <p:cNvPr id="5" name="TextBox 4">
              <a:extLst>
                <a:ext uri="{FF2B5EF4-FFF2-40B4-BE49-F238E27FC236}">
                  <a16:creationId xmlns:a16="http://schemas.microsoft.com/office/drawing/2014/main" id="{A91BDC65-95B4-E04A-F869-6A4431AFD57E}"/>
                </a:ext>
              </a:extLst>
            </p:cNvPr>
            <p:cNvSpPr txBox="1"/>
            <p:nvPr/>
          </p:nvSpPr>
          <p:spPr>
            <a:xfrm>
              <a:off x="242976" y="1542945"/>
              <a:ext cx="11394057" cy="420371"/>
            </a:xfrm>
            <a:prstGeom prst="rect">
              <a:avLst/>
            </a:prstGeom>
            <a:solidFill>
              <a:srgbClr val="27C2B2"/>
            </a:solid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600" b="0" i="0" u="none" strike="noStrike" kern="0" cap="none" spc="0" normalizeH="0" baseline="0" noProof="0" dirty="0">
                  <a:ln>
                    <a:noFill/>
                  </a:ln>
                  <a:solidFill>
                    <a:schemeClr val="bg1"/>
                  </a:solidFill>
                  <a:effectLst/>
                  <a:uLnTx/>
                  <a:uFillTx/>
                  <a:latin typeface="Calibri"/>
                  <a:ea typeface="+mn-ea"/>
                  <a:cs typeface="+mn-cs"/>
                </a:rPr>
                <a:t>List amount of received snacks, and record the amount of children served per item</a:t>
              </a:r>
            </a:p>
          </p:txBody>
        </p:sp>
        <p:sp>
          <p:nvSpPr>
            <p:cNvPr id="6" name="Rectangle 5">
              <a:extLst>
                <a:ext uri="{FF2B5EF4-FFF2-40B4-BE49-F238E27FC236}">
                  <a16:creationId xmlns:a16="http://schemas.microsoft.com/office/drawing/2014/main" id="{D017357F-298C-E1B5-19A8-D7C3CC7F206F}"/>
                </a:ext>
              </a:extLst>
            </p:cNvPr>
            <p:cNvSpPr/>
            <p:nvPr/>
          </p:nvSpPr>
          <p:spPr>
            <a:xfrm>
              <a:off x="3697338" y="1871610"/>
              <a:ext cx="5296619" cy="208403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98AD78D4-812F-900B-87D5-B7F48C5797A2}"/>
                </a:ext>
              </a:extLst>
            </p:cNvPr>
            <p:cNvSpPr txBox="1"/>
            <p:nvPr/>
          </p:nvSpPr>
          <p:spPr>
            <a:xfrm>
              <a:off x="4172711" y="2760961"/>
              <a:ext cx="4049700" cy="740459"/>
            </a:xfrm>
            <a:prstGeom prst="rect">
              <a:avLst/>
            </a:prstGeom>
            <a:solidFill>
              <a:srgbClr val="27C2B2"/>
            </a:solid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600" b="0" i="0" u="none" strike="noStrike" kern="0" cap="none" spc="0" normalizeH="0" baseline="0" noProof="0" dirty="0">
                  <a:ln>
                    <a:noFill/>
                  </a:ln>
                  <a:solidFill>
                    <a:schemeClr val="bg1"/>
                  </a:solidFill>
                  <a:effectLst/>
                  <a:uLnTx/>
                  <a:uFillTx/>
                  <a:latin typeface="Calibri"/>
                  <a:ea typeface="+mn-ea"/>
                  <a:cs typeface="+mn-cs"/>
                </a:rPr>
                <a:t>Ensure all temperatures are checked for quality control</a:t>
              </a:r>
            </a:p>
          </p:txBody>
        </p:sp>
      </p:grpSp>
      <p:grpSp>
        <p:nvGrpSpPr>
          <p:cNvPr id="12" name="Group 11">
            <a:extLst>
              <a:ext uri="{FF2B5EF4-FFF2-40B4-BE49-F238E27FC236}">
                <a16:creationId xmlns:a16="http://schemas.microsoft.com/office/drawing/2014/main" id="{7803CB1E-FB4F-DB9A-F1DE-F3114B0B96E5}"/>
              </a:ext>
            </a:extLst>
          </p:cNvPr>
          <p:cNvGrpSpPr/>
          <p:nvPr/>
        </p:nvGrpSpPr>
        <p:grpSpPr>
          <a:xfrm>
            <a:off x="3198043" y="4318811"/>
            <a:ext cx="8870312" cy="2401163"/>
            <a:chOff x="3198043" y="4318811"/>
            <a:chExt cx="8870312" cy="2401163"/>
          </a:xfrm>
        </p:grpSpPr>
        <p:pic>
          <p:nvPicPr>
            <p:cNvPr id="8" name="Picture 7">
              <a:extLst>
                <a:ext uri="{FF2B5EF4-FFF2-40B4-BE49-F238E27FC236}">
                  <a16:creationId xmlns:a16="http://schemas.microsoft.com/office/drawing/2014/main" id="{5A425F19-201F-1034-8927-94104974E207}"/>
                </a:ext>
              </a:extLst>
            </p:cNvPr>
            <p:cNvPicPr>
              <a:picLocks noChangeAspect="1"/>
            </p:cNvPicPr>
            <p:nvPr/>
          </p:nvPicPr>
          <p:blipFill rotWithShape="1">
            <a:blip r:embed="rId2"/>
            <a:srcRect t="28583" b="42928"/>
            <a:stretch/>
          </p:blipFill>
          <p:spPr>
            <a:xfrm>
              <a:off x="3198043" y="4719936"/>
              <a:ext cx="8674335" cy="1916045"/>
            </a:xfrm>
            <a:prstGeom prst="rect">
              <a:avLst/>
            </a:prstGeom>
            <a:ln>
              <a:solidFill>
                <a:sysClr val="windowText" lastClr="000000">
                  <a:lumMod val="50000"/>
                </a:sysClr>
              </a:solidFill>
            </a:ln>
          </p:spPr>
        </p:pic>
        <p:sp>
          <p:nvSpPr>
            <p:cNvPr id="9" name="Rectangle 8">
              <a:extLst>
                <a:ext uri="{FF2B5EF4-FFF2-40B4-BE49-F238E27FC236}">
                  <a16:creationId xmlns:a16="http://schemas.microsoft.com/office/drawing/2014/main" id="{27957E80-F284-9A61-2DB0-9FFC9F4D0EEA}"/>
                </a:ext>
              </a:extLst>
            </p:cNvPr>
            <p:cNvSpPr/>
            <p:nvPr/>
          </p:nvSpPr>
          <p:spPr>
            <a:xfrm>
              <a:off x="11281295" y="4635941"/>
              <a:ext cx="667728" cy="2084033"/>
            </a:xfrm>
            <a:prstGeom prst="rect">
              <a:avLst/>
            </a:prstGeom>
            <a:noFill/>
            <a:ln w="28575"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9FE9582-EE9C-F602-52B6-F0CB496530A1}"/>
                </a:ext>
              </a:extLst>
            </p:cNvPr>
            <p:cNvSpPr txBox="1"/>
            <p:nvPr/>
          </p:nvSpPr>
          <p:spPr>
            <a:xfrm>
              <a:off x="3198043" y="4318811"/>
              <a:ext cx="8870312" cy="420371"/>
            </a:xfrm>
            <a:prstGeom prst="rect">
              <a:avLst/>
            </a:prstGeom>
            <a:solidFill>
              <a:srgbClr val="27C2B2"/>
            </a:solidFill>
          </p:spPr>
          <p:txBody>
            <a:bodyPr wrap="square" rtlCol="0">
              <a:spAutoFit/>
            </a:bodyPr>
            <a:lstStyle/>
            <a:p>
              <a:pPr>
                <a:lnSpc>
                  <a:spcPct val="80000"/>
                </a:lnSpc>
                <a:defRPr/>
              </a:pPr>
              <a:r>
                <a:rPr lang="en-US" sz="2600" kern="0" dirty="0">
                  <a:solidFill>
                    <a:schemeClr val="bg1"/>
                  </a:solidFill>
                  <a:latin typeface="Calibri"/>
                </a:rPr>
                <a:t>Leftover items are recorded and returned to the cafeteria daily. </a:t>
              </a:r>
            </a:p>
          </p:txBody>
        </p:sp>
      </p:grpSp>
    </p:spTree>
    <p:extLst>
      <p:ext uri="{BB962C8B-B14F-4D97-AF65-F5344CB8AC3E}">
        <p14:creationId xmlns:p14="http://schemas.microsoft.com/office/powerpoint/2010/main" val="422448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0FB854F7-82C6-12BB-12EB-42F5908520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72A8F9-791F-6FFE-CD78-E674CC88A421}"/>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EEC Attendant</a:t>
            </a:r>
            <a:endParaRPr lang="en-US" sz="5400" dirty="0"/>
          </a:p>
        </p:txBody>
      </p:sp>
      <p:pic>
        <p:nvPicPr>
          <p:cNvPr id="4" name="Picture 3">
            <a:extLst>
              <a:ext uri="{FF2B5EF4-FFF2-40B4-BE49-F238E27FC236}">
                <a16:creationId xmlns:a16="http://schemas.microsoft.com/office/drawing/2014/main" id="{2E4D3AF6-1B0A-FB85-6635-00CE0E5E1306}"/>
              </a:ext>
            </a:extLst>
          </p:cNvPr>
          <p:cNvPicPr>
            <a:picLocks noChangeAspect="1"/>
          </p:cNvPicPr>
          <p:nvPr/>
        </p:nvPicPr>
        <p:blipFill rotWithShape="1">
          <a:blip r:embed="rId2"/>
          <a:srcRect t="57437" b="13915"/>
          <a:stretch/>
        </p:blipFill>
        <p:spPr>
          <a:xfrm>
            <a:off x="460116" y="2370381"/>
            <a:ext cx="8521635" cy="1892713"/>
          </a:xfrm>
          <a:prstGeom prst="rect">
            <a:avLst/>
          </a:prstGeom>
          <a:ln>
            <a:solidFill>
              <a:sysClr val="windowText" lastClr="000000">
                <a:lumMod val="50000"/>
              </a:sysClr>
            </a:solidFill>
          </a:ln>
        </p:spPr>
      </p:pic>
      <p:sp>
        <p:nvSpPr>
          <p:cNvPr id="5" name="TextBox 4">
            <a:extLst>
              <a:ext uri="{FF2B5EF4-FFF2-40B4-BE49-F238E27FC236}">
                <a16:creationId xmlns:a16="http://schemas.microsoft.com/office/drawing/2014/main" id="{A02EBE6C-A3EE-0B2F-8EED-C965B188D8B8}"/>
              </a:ext>
            </a:extLst>
          </p:cNvPr>
          <p:cNvSpPr txBox="1"/>
          <p:nvPr/>
        </p:nvSpPr>
        <p:spPr>
          <a:xfrm>
            <a:off x="431800" y="1690688"/>
            <a:ext cx="8110635" cy="740459"/>
          </a:xfrm>
          <a:prstGeom prst="rect">
            <a:avLst/>
          </a:prstGeom>
          <a:solidFill>
            <a:srgbClr val="27C2B2"/>
          </a:solidFill>
        </p:spPr>
        <p:txBody>
          <a:bodyPr wrap="square" rtlCol="0">
            <a:spAutoFit/>
          </a:bodyPr>
          <a:lstStyle/>
          <a:p>
            <a:pPr>
              <a:lnSpc>
                <a:spcPct val="80000"/>
              </a:lnSpc>
              <a:defRPr/>
            </a:pPr>
            <a:r>
              <a:rPr lang="en-US" sz="2600" kern="0" dirty="0">
                <a:solidFill>
                  <a:schemeClr val="bg1"/>
                </a:solidFill>
                <a:latin typeface="Calibri"/>
              </a:rPr>
              <a:t>Record the number of children that receive a snack, per table, per classroom</a:t>
            </a:r>
          </a:p>
        </p:txBody>
      </p:sp>
      <p:sp>
        <p:nvSpPr>
          <p:cNvPr id="6" name="TextBox 5">
            <a:extLst>
              <a:ext uri="{FF2B5EF4-FFF2-40B4-BE49-F238E27FC236}">
                <a16:creationId xmlns:a16="http://schemas.microsoft.com/office/drawing/2014/main" id="{0FFC4FF8-AB87-65F2-3D06-AA31B0AB38D7}"/>
              </a:ext>
            </a:extLst>
          </p:cNvPr>
          <p:cNvSpPr txBox="1"/>
          <p:nvPr/>
        </p:nvSpPr>
        <p:spPr>
          <a:xfrm>
            <a:off x="1437574" y="4130652"/>
            <a:ext cx="7691694" cy="420371"/>
          </a:xfrm>
          <a:prstGeom prst="rect">
            <a:avLst/>
          </a:prstGeom>
          <a:solidFill>
            <a:srgbClr val="27C2B2"/>
          </a:solidFill>
        </p:spPr>
        <p:txBody>
          <a:bodyPr wrap="square" rtlCol="0">
            <a:spAutoFit/>
          </a:bodyPr>
          <a:lstStyle/>
          <a:p>
            <a:pPr>
              <a:lnSpc>
                <a:spcPct val="80000"/>
              </a:lnSpc>
              <a:defRPr/>
            </a:pPr>
            <a:r>
              <a:rPr lang="en-US" sz="2600" kern="0" dirty="0">
                <a:solidFill>
                  <a:schemeClr val="bg1"/>
                </a:solidFill>
                <a:latin typeface="Calibri"/>
              </a:rPr>
              <a:t>Add room totals and record under </a:t>
            </a:r>
            <a:r>
              <a:rPr lang="en-US" sz="2600" i="1" kern="0" dirty="0">
                <a:solidFill>
                  <a:schemeClr val="bg1"/>
                </a:solidFill>
                <a:latin typeface="Calibri"/>
              </a:rPr>
              <a:t>Total Children Served</a:t>
            </a:r>
          </a:p>
        </p:txBody>
      </p:sp>
      <p:sp>
        <p:nvSpPr>
          <p:cNvPr id="7" name="Rectangle 6">
            <a:extLst>
              <a:ext uri="{FF2B5EF4-FFF2-40B4-BE49-F238E27FC236}">
                <a16:creationId xmlns:a16="http://schemas.microsoft.com/office/drawing/2014/main" id="{E878E379-7F5A-220D-F8A3-A44BBB3392EC}"/>
              </a:ext>
            </a:extLst>
          </p:cNvPr>
          <p:cNvSpPr/>
          <p:nvPr/>
        </p:nvSpPr>
        <p:spPr>
          <a:xfrm>
            <a:off x="431800" y="2522853"/>
            <a:ext cx="2382696" cy="603336"/>
          </a:xfrm>
          <a:prstGeom prst="rect">
            <a:avLst/>
          </a:prstGeom>
          <a:noFill/>
          <a:ln w="28575"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07C7299-EF4C-0D1A-A847-710E65CC1E05}"/>
              </a:ext>
            </a:extLst>
          </p:cNvPr>
          <p:cNvSpPr/>
          <p:nvPr/>
        </p:nvSpPr>
        <p:spPr>
          <a:xfrm>
            <a:off x="2689948" y="2540828"/>
            <a:ext cx="2030986" cy="603336"/>
          </a:xfrm>
          <a:prstGeom prst="rect">
            <a:avLst/>
          </a:prstGeom>
          <a:noFill/>
          <a:ln w="28575"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15F5A3F7-2577-1FCF-BF2D-CC1B20C8A88C}"/>
              </a:ext>
            </a:extLst>
          </p:cNvPr>
          <p:cNvSpPr/>
          <p:nvPr/>
        </p:nvSpPr>
        <p:spPr>
          <a:xfrm>
            <a:off x="4591756" y="2535079"/>
            <a:ext cx="2030986" cy="603336"/>
          </a:xfrm>
          <a:prstGeom prst="rect">
            <a:avLst/>
          </a:prstGeom>
          <a:noFill/>
          <a:ln w="28575"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D262D190-9DA9-244E-F5CF-13521291EFFD}"/>
              </a:ext>
            </a:extLst>
          </p:cNvPr>
          <p:cNvSpPr/>
          <p:nvPr/>
        </p:nvSpPr>
        <p:spPr>
          <a:xfrm>
            <a:off x="6544873" y="2535079"/>
            <a:ext cx="2030986" cy="603336"/>
          </a:xfrm>
          <a:prstGeom prst="rect">
            <a:avLst/>
          </a:prstGeom>
          <a:noFill/>
          <a:ln w="28575"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D3BCEE26-BD84-D36D-5CE0-47D53EB86679}"/>
              </a:ext>
            </a:extLst>
          </p:cNvPr>
          <p:cNvSpPr/>
          <p:nvPr/>
        </p:nvSpPr>
        <p:spPr>
          <a:xfrm>
            <a:off x="2684233" y="3090523"/>
            <a:ext cx="2030986" cy="603336"/>
          </a:xfrm>
          <a:prstGeom prst="rect">
            <a:avLst/>
          </a:prstGeom>
          <a:noFill/>
          <a:ln w="28575"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ED5C3795-A80F-98A9-8953-DFE35FE19A10}"/>
              </a:ext>
            </a:extLst>
          </p:cNvPr>
          <p:cNvSpPr/>
          <p:nvPr/>
        </p:nvSpPr>
        <p:spPr>
          <a:xfrm>
            <a:off x="4617411" y="3072548"/>
            <a:ext cx="2030986" cy="603336"/>
          </a:xfrm>
          <a:prstGeom prst="rect">
            <a:avLst/>
          </a:prstGeom>
          <a:noFill/>
          <a:ln w="28575"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0FE37D68-377A-AEEE-318D-B449AC319EAB}"/>
              </a:ext>
            </a:extLst>
          </p:cNvPr>
          <p:cNvSpPr/>
          <p:nvPr/>
        </p:nvSpPr>
        <p:spPr>
          <a:xfrm>
            <a:off x="6544873" y="3064485"/>
            <a:ext cx="2030986" cy="603336"/>
          </a:xfrm>
          <a:prstGeom prst="rect">
            <a:avLst/>
          </a:prstGeom>
          <a:noFill/>
          <a:ln w="28575"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238BB882-0999-2CA7-CBA0-CF1B4AB3A85C}"/>
              </a:ext>
            </a:extLst>
          </p:cNvPr>
          <p:cNvSpPr/>
          <p:nvPr/>
        </p:nvSpPr>
        <p:spPr>
          <a:xfrm>
            <a:off x="431800" y="3083899"/>
            <a:ext cx="2382696" cy="603336"/>
          </a:xfrm>
          <a:prstGeom prst="rect">
            <a:avLst/>
          </a:prstGeom>
          <a:noFill/>
          <a:ln w="28575"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DF03E19C-002B-8E77-D4C1-4C20E8EE0D5D}"/>
              </a:ext>
            </a:extLst>
          </p:cNvPr>
          <p:cNvSpPr/>
          <p:nvPr/>
        </p:nvSpPr>
        <p:spPr>
          <a:xfrm>
            <a:off x="7761204" y="3675884"/>
            <a:ext cx="1220547" cy="192176"/>
          </a:xfrm>
          <a:prstGeom prst="rect">
            <a:avLst/>
          </a:prstGeom>
          <a:noFill/>
          <a:ln w="28575"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9A089035-F1AE-491D-4095-5A0BC6C5007B}"/>
              </a:ext>
            </a:extLst>
          </p:cNvPr>
          <p:cNvGrpSpPr/>
          <p:nvPr/>
        </p:nvGrpSpPr>
        <p:grpSpPr>
          <a:xfrm>
            <a:off x="3002783" y="5092565"/>
            <a:ext cx="8782148" cy="1400310"/>
            <a:chOff x="835316" y="2308636"/>
            <a:chExt cx="8782148" cy="1400310"/>
          </a:xfrm>
        </p:grpSpPr>
        <p:pic>
          <p:nvPicPr>
            <p:cNvPr id="17" name="Picture 16">
              <a:extLst>
                <a:ext uri="{FF2B5EF4-FFF2-40B4-BE49-F238E27FC236}">
                  <a16:creationId xmlns:a16="http://schemas.microsoft.com/office/drawing/2014/main" id="{CC8BE1A6-5F23-680F-BC3D-4DFFA0FB8489}"/>
                </a:ext>
              </a:extLst>
            </p:cNvPr>
            <p:cNvPicPr>
              <a:picLocks noChangeAspect="1"/>
            </p:cNvPicPr>
            <p:nvPr/>
          </p:nvPicPr>
          <p:blipFill rotWithShape="1">
            <a:blip r:embed="rId2"/>
            <a:srcRect t="88839"/>
            <a:stretch/>
          </p:blipFill>
          <p:spPr>
            <a:xfrm>
              <a:off x="835316" y="2729007"/>
              <a:ext cx="8782148" cy="979939"/>
            </a:xfrm>
            <a:prstGeom prst="rect">
              <a:avLst/>
            </a:prstGeom>
            <a:ln>
              <a:solidFill>
                <a:sysClr val="windowText" lastClr="000000">
                  <a:lumMod val="50000"/>
                </a:sysClr>
              </a:solidFill>
            </a:ln>
          </p:spPr>
        </p:pic>
        <p:sp>
          <p:nvSpPr>
            <p:cNvPr id="18" name="TextBox 17">
              <a:extLst>
                <a:ext uri="{FF2B5EF4-FFF2-40B4-BE49-F238E27FC236}">
                  <a16:creationId xmlns:a16="http://schemas.microsoft.com/office/drawing/2014/main" id="{CC0C6E65-DBBB-D282-1958-89ACF95E8891}"/>
                </a:ext>
              </a:extLst>
            </p:cNvPr>
            <p:cNvSpPr txBox="1"/>
            <p:nvPr/>
          </p:nvSpPr>
          <p:spPr>
            <a:xfrm>
              <a:off x="835316" y="2308636"/>
              <a:ext cx="8110635" cy="420371"/>
            </a:xfrm>
            <a:prstGeom prst="rect">
              <a:avLst/>
            </a:prstGeom>
            <a:solidFill>
              <a:srgbClr val="27C2B2"/>
            </a:solidFill>
          </p:spPr>
          <p:txBody>
            <a:bodyPr wrap="square" rtlCol="0">
              <a:spAutoFit/>
            </a:bodyPr>
            <a:lstStyle/>
            <a:p>
              <a:pPr>
                <a:lnSpc>
                  <a:spcPct val="80000"/>
                </a:lnSpc>
                <a:defRPr/>
              </a:pPr>
              <a:r>
                <a:rPr lang="en-US" sz="2600" kern="0" dirty="0">
                  <a:solidFill>
                    <a:schemeClr val="bg1"/>
                  </a:solidFill>
                  <a:latin typeface="Calibri"/>
                </a:rPr>
                <a:t>Sign and verify all is accurate on the Meal Record</a:t>
              </a:r>
            </a:p>
          </p:txBody>
        </p:sp>
      </p:grpSp>
    </p:spTree>
    <p:extLst>
      <p:ext uri="{BB962C8B-B14F-4D97-AF65-F5344CB8AC3E}">
        <p14:creationId xmlns:p14="http://schemas.microsoft.com/office/powerpoint/2010/main" val="358674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1000"/>
                                        <p:tgtEl>
                                          <p:spTgt spid="7"/>
                                        </p:tgtEl>
                                      </p:cBhvr>
                                    </p:animEffect>
                                    <p:set>
                                      <p:cBhvr>
                                        <p:cTn id="11" dur="1" fill="hold">
                                          <p:stCondLst>
                                            <p:cond delay="999"/>
                                          </p:stCondLst>
                                        </p:cTn>
                                        <p:tgtEl>
                                          <p:spTgt spid="7"/>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par>
                          <p:cTn id="15" fill="hold">
                            <p:stCondLst>
                              <p:cond delay="2000"/>
                            </p:stCondLst>
                            <p:childTnLst>
                              <p:par>
                                <p:cTn id="16" presetID="10" presetClass="exit" presetSubtype="0" fill="hold" grpId="1" nodeType="afterEffect">
                                  <p:stCondLst>
                                    <p:cond delay="0"/>
                                  </p:stCondLst>
                                  <p:childTnLst>
                                    <p:animEffect transition="out" filter="fade">
                                      <p:cBhvr>
                                        <p:cTn id="17" dur="1000"/>
                                        <p:tgtEl>
                                          <p:spTgt spid="8"/>
                                        </p:tgtEl>
                                      </p:cBhvr>
                                    </p:animEffect>
                                    <p:set>
                                      <p:cBhvr>
                                        <p:cTn id="18" dur="1" fill="hold">
                                          <p:stCondLst>
                                            <p:cond delay="999"/>
                                          </p:stCondLst>
                                        </p:cTn>
                                        <p:tgtEl>
                                          <p:spTgt spid="8"/>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childTnLst>
                          </p:cTn>
                        </p:par>
                        <p:par>
                          <p:cTn id="22" fill="hold">
                            <p:stCondLst>
                              <p:cond delay="3000"/>
                            </p:stCondLst>
                            <p:childTnLst>
                              <p:par>
                                <p:cTn id="23" presetID="10" presetClass="exit" presetSubtype="0" fill="hold" grpId="1" nodeType="afterEffect">
                                  <p:stCondLst>
                                    <p:cond delay="0"/>
                                  </p:stCondLst>
                                  <p:childTnLst>
                                    <p:animEffect transition="out" filter="fade">
                                      <p:cBhvr>
                                        <p:cTn id="24" dur="1000"/>
                                        <p:tgtEl>
                                          <p:spTgt spid="9"/>
                                        </p:tgtEl>
                                      </p:cBhvr>
                                    </p:animEffect>
                                    <p:set>
                                      <p:cBhvr>
                                        <p:cTn id="25" dur="1" fill="hold">
                                          <p:stCondLst>
                                            <p:cond delay="999"/>
                                          </p:stCondLst>
                                        </p:cTn>
                                        <p:tgtEl>
                                          <p:spTgt spid="9"/>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childTnLst>
                                </p:cTn>
                              </p:par>
                            </p:childTnLst>
                          </p:cTn>
                        </p:par>
                        <p:par>
                          <p:cTn id="29" fill="hold">
                            <p:stCondLst>
                              <p:cond delay="4000"/>
                            </p:stCondLst>
                            <p:childTnLst>
                              <p:par>
                                <p:cTn id="30" presetID="10" presetClass="exit" presetSubtype="0" fill="hold" grpId="1" nodeType="afterEffect">
                                  <p:stCondLst>
                                    <p:cond delay="0"/>
                                  </p:stCondLst>
                                  <p:childTnLst>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childTnLst>
                                </p:cTn>
                              </p:par>
                            </p:childTnLst>
                          </p:cTn>
                        </p:par>
                        <p:par>
                          <p:cTn id="36" fill="hold">
                            <p:stCondLst>
                              <p:cond delay="5000"/>
                            </p:stCondLst>
                            <p:childTnLst>
                              <p:par>
                                <p:cTn id="37" presetID="10" presetClass="exit" presetSubtype="0" fill="hold" grpId="1" nodeType="afterEffect">
                                  <p:stCondLst>
                                    <p:cond delay="0"/>
                                  </p:stCondLst>
                                  <p:childTnLst>
                                    <p:animEffect transition="out" filter="fade">
                                      <p:cBhvr>
                                        <p:cTn id="38" dur="1000"/>
                                        <p:tgtEl>
                                          <p:spTgt spid="14"/>
                                        </p:tgtEl>
                                      </p:cBhvr>
                                    </p:animEffect>
                                    <p:set>
                                      <p:cBhvr>
                                        <p:cTn id="39" dur="1" fill="hold">
                                          <p:stCondLst>
                                            <p:cond delay="999"/>
                                          </p:stCondLst>
                                        </p:cTn>
                                        <p:tgtEl>
                                          <p:spTgt spid="1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childTnLst>
                                </p:cTn>
                              </p:par>
                            </p:childTnLst>
                          </p:cTn>
                        </p:par>
                        <p:par>
                          <p:cTn id="43" fill="hold">
                            <p:stCondLst>
                              <p:cond delay="6000"/>
                            </p:stCondLst>
                            <p:childTnLst>
                              <p:par>
                                <p:cTn id="44" presetID="10" presetClass="exit" presetSubtype="0" fill="hold" grpId="1" nodeType="afterEffect">
                                  <p:stCondLst>
                                    <p:cond delay="0"/>
                                  </p:stCondLst>
                                  <p:childTnLst>
                                    <p:animEffect transition="out" filter="fade">
                                      <p:cBhvr>
                                        <p:cTn id="45" dur="1000"/>
                                        <p:tgtEl>
                                          <p:spTgt spid="11"/>
                                        </p:tgtEl>
                                      </p:cBhvr>
                                    </p:animEffect>
                                    <p:set>
                                      <p:cBhvr>
                                        <p:cTn id="46" dur="1" fill="hold">
                                          <p:stCondLst>
                                            <p:cond delay="999"/>
                                          </p:stCondLst>
                                        </p:cTn>
                                        <p:tgtEl>
                                          <p:spTgt spid="11"/>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childTnLst>
                                </p:cTn>
                              </p:par>
                            </p:childTnLst>
                          </p:cTn>
                        </p:par>
                        <p:par>
                          <p:cTn id="50" fill="hold">
                            <p:stCondLst>
                              <p:cond delay="7000"/>
                            </p:stCondLst>
                            <p:childTnLst>
                              <p:par>
                                <p:cTn id="51" presetID="10" presetClass="exit" presetSubtype="0" fill="hold" grpId="1" nodeType="afterEffect">
                                  <p:stCondLst>
                                    <p:cond delay="0"/>
                                  </p:stCondLst>
                                  <p:childTnLst>
                                    <p:animEffect transition="out" filter="fade">
                                      <p:cBhvr>
                                        <p:cTn id="52" dur="1000"/>
                                        <p:tgtEl>
                                          <p:spTgt spid="12"/>
                                        </p:tgtEl>
                                      </p:cBhvr>
                                    </p:animEffect>
                                    <p:set>
                                      <p:cBhvr>
                                        <p:cTn id="53" dur="1" fill="hold">
                                          <p:stCondLst>
                                            <p:cond delay="999"/>
                                          </p:stCondLst>
                                        </p:cTn>
                                        <p:tgtEl>
                                          <p:spTgt spid="12"/>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childTnLst>
                                </p:cTn>
                              </p:par>
                            </p:childTnLst>
                          </p:cTn>
                        </p:par>
                        <p:par>
                          <p:cTn id="57" fill="hold">
                            <p:stCondLst>
                              <p:cond delay="8000"/>
                            </p:stCondLst>
                            <p:childTnLst>
                              <p:par>
                                <p:cTn id="58" presetID="10" presetClass="exit" presetSubtype="0" fill="hold" grpId="1" nodeType="afterEffect">
                                  <p:stCondLst>
                                    <p:cond delay="0"/>
                                  </p:stCondLst>
                                  <p:childTnLst>
                                    <p:animEffect transition="out" filter="fade">
                                      <p:cBhvr>
                                        <p:cTn id="59" dur="1000"/>
                                        <p:tgtEl>
                                          <p:spTgt spid="13"/>
                                        </p:tgtEl>
                                      </p:cBhvr>
                                    </p:animEffect>
                                    <p:set>
                                      <p:cBhvr>
                                        <p:cTn id="60" dur="1" fill="hold">
                                          <p:stCondLst>
                                            <p:cond delay="999"/>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448FB0-8588-B966-9569-C57116E0292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room with a table and chairs&#10;&#10;Description automatically generated">
            <a:extLst>
              <a:ext uri="{FF2B5EF4-FFF2-40B4-BE49-F238E27FC236}">
                <a16:creationId xmlns:a16="http://schemas.microsoft.com/office/drawing/2014/main" id="{8DD6C4DC-76F8-43C9-D867-D537F9F2B673}"/>
              </a:ext>
            </a:extLst>
          </p:cNvPr>
          <p:cNvPicPr>
            <a:picLocks noChangeAspect="1"/>
          </p:cNvPicPr>
          <p:nvPr/>
        </p:nvPicPr>
        <p:blipFill rotWithShape="1">
          <a:blip r:embed="rId2">
            <a:extLst>
              <a:ext uri="{28A0092B-C50C-407E-A947-70E740481C1C}">
                <a14:useLocalDpi xmlns:a14="http://schemas.microsoft.com/office/drawing/2010/main" val="0"/>
              </a:ext>
            </a:extLst>
          </a:blip>
          <a:srcRect l="25395" r="4106"/>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C83C7A-5B4C-B889-2856-D03A63BBAF7C}"/>
              </a:ext>
            </a:extLst>
          </p:cNvPr>
          <p:cNvSpPr>
            <a:spLocks noGrp="1"/>
          </p:cNvSpPr>
          <p:nvPr>
            <p:ph type="title"/>
          </p:nvPr>
        </p:nvSpPr>
        <p:spPr>
          <a:xfrm>
            <a:off x="7721601" y="2146300"/>
            <a:ext cx="4714874" cy="2336800"/>
          </a:xfrm>
        </p:spPr>
        <p:txBody>
          <a:bodyPr>
            <a:normAutofit/>
          </a:bodyPr>
          <a:lstStyle/>
          <a:p>
            <a:pPr algn="ctr"/>
            <a:r>
              <a:rPr lang="en-US" sz="6600" b="1" dirty="0">
                <a:ln w="19050">
                  <a:solidFill>
                    <a:schemeClr val="bg1"/>
                  </a:solidFill>
                </a:ln>
                <a:solidFill>
                  <a:srgbClr val="FE3C47"/>
                </a:solidFill>
                <a:latin typeface="Bernard MT Condensed" panose="02050806060905020404" pitchFamily="18" charset="0"/>
              </a:rPr>
              <a:t>EEC</a:t>
            </a:r>
            <a:br>
              <a:rPr lang="en-US" sz="6600" b="1" dirty="0">
                <a:ln w="19050">
                  <a:solidFill>
                    <a:schemeClr val="bg1"/>
                  </a:solidFill>
                </a:ln>
                <a:solidFill>
                  <a:srgbClr val="FE3C47"/>
                </a:solidFill>
                <a:latin typeface="Bernard MT Condensed" panose="02050806060905020404" pitchFamily="18" charset="0"/>
              </a:rPr>
            </a:br>
            <a:r>
              <a:rPr lang="en-US" sz="6600" b="1" dirty="0">
                <a:ln w="19050">
                  <a:solidFill>
                    <a:schemeClr val="bg1"/>
                  </a:solidFill>
                </a:ln>
                <a:solidFill>
                  <a:srgbClr val="FE3C47"/>
                </a:solidFill>
                <a:latin typeface="Bernard MT Condensed" panose="02050806060905020404" pitchFamily="18" charset="0"/>
              </a:rPr>
              <a:t>Monitoring</a:t>
            </a:r>
          </a:p>
        </p:txBody>
      </p:sp>
    </p:spTree>
    <p:extLst>
      <p:ext uri="{BB962C8B-B14F-4D97-AF65-F5344CB8AC3E}">
        <p14:creationId xmlns:p14="http://schemas.microsoft.com/office/powerpoint/2010/main" val="39824877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C35AFB73-39AF-1078-BC6D-0527E8F753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7F54F-3C8C-E3F9-EB5C-4B17EF4D4CC5}"/>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SNP Snack Site Monitoring Review</a:t>
            </a:r>
            <a:endParaRPr lang="en-US" sz="5400" dirty="0">
              <a:solidFill>
                <a:srgbClr val="27C2B2"/>
              </a:solidFill>
            </a:endParaRPr>
          </a:p>
        </p:txBody>
      </p:sp>
      <p:sp>
        <p:nvSpPr>
          <p:cNvPr id="3" name="Content Placeholder 2">
            <a:extLst>
              <a:ext uri="{FF2B5EF4-FFF2-40B4-BE49-F238E27FC236}">
                <a16:creationId xmlns:a16="http://schemas.microsoft.com/office/drawing/2014/main" id="{21309D76-7E4E-800E-E155-C3711E38F077}"/>
              </a:ext>
            </a:extLst>
          </p:cNvPr>
          <p:cNvSpPr>
            <a:spLocks noGrp="1"/>
          </p:cNvSpPr>
          <p:nvPr>
            <p:ph idx="1"/>
          </p:nvPr>
        </p:nvSpPr>
        <p:spPr>
          <a:xfrm>
            <a:off x="838200" y="1825625"/>
            <a:ext cx="6563264" cy="4351338"/>
          </a:xfrm>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rPr>
              <a:t>The AFSS/FSM will complete the form on the day of the monitoring.</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000000"/>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000000"/>
                </a:solidFill>
                <a:effectLst/>
                <a:uLnTx/>
                <a:uFillTx/>
              </a:rPr>
              <a:t>Note</a:t>
            </a:r>
            <a:r>
              <a:rPr kumimoji="0" lang="en-US" b="0" i="0" u="none" strike="noStrike" kern="0" cap="none" spc="0" normalizeH="0" baseline="0" noProof="0" dirty="0">
                <a:ln>
                  <a:noFill/>
                </a:ln>
                <a:solidFill>
                  <a:srgbClr val="000000"/>
                </a:solidFill>
                <a:effectLst/>
                <a:uLnTx/>
                <a:uFillTx/>
              </a:rPr>
              <a:t>: All site monitors are unannounced.</a:t>
            </a:r>
            <a:endParaRPr kumimoji="0" lang="en-US" b="0" i="0" u="none" strike="noStrike" kern="0" cap="none" spc="0" normalizeH="0" baseline="0" noProof="0" dirty="0">
              <a:ln>
                <a:noFill/>
              </a:ln>
              <a:solidFill>
                <a:srgbClr val="008000"/>
              </a:solidFill>
              <a:effectLst/>
              <a:uLnTx/>
              <a:uFillTx/>
            </a:endParaRPr>
          </a:p>
          <a:p>
            <a:endParaRPr lang="en-US" dirty="0"/>
          </a:p>
        </p:txBody>
      </p:sp>
      <p:pic>
        <p:nvPicPr>
          <p:cNvPr id="6" name="Picture 5">
            <a:extLst>
              <a:ext uri="{FF2B5EF4-FFF2-40B4-BE49-F238E27FC236}">
                <a16:creationId xmlns:a16="http://schemas.microsoft.com/office/drawing/2014/main" id="{7BFD891C-9396-829D-F5B4-6A2685D27B4B}"/>
              </a:ext>
            </a:extLst>
          </p:cNvPr>
          <p:cNvPicPr>
            <a:picLocks noChangeAspect="1"/>
          </p:cNvPicPr>
          <p:nvPr/>
        </p:nvPicPr>
        <p:blipFill>
          <a:blip r:embed="rId2"/>
          <a:stretch>
            <a:fillRect/>
          </a:stretch>
        </p:blipFill>
        <p:spPr>
          <a:xfrm>
            <a:off x="7654886" y="1547193"/>
            <a:ext cx="3834061" cy="4945682"/>
          </a:xfrm>
          <a:prstGeom prst="rect">
            <a:avLst/>
          </a:prstGeom>
          <a:ln>
            <a:solidFill>
              <a:srgbClr val="1B1B1B"/>
            </a:solidFill>
          </a:ln>
        </p:spPr>
      </p:pic>
    </p:spTree>
    <p:extLst>
      <p:ext uri="{BB962C8B-B14F-4D97-AF65-F5344CB8AC3E}">
        <p14:creationId xmlns:p14="http://schemas.microsoft.com/office/powerpoint/2010/main" val="16627122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7F59A1D0-0483-BA6A-54E6-FAEDDA15AA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51C7F0-DD2A-797B-04FA-3FF18D9ECF31}"/>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Successful Monitoring</a:t>
            </a:r>
            <a:endParaRPr lang="en-US" sz="5400" dirty="0"/>
          </a:p>
        </p:txBody>
      </p:sp>
      <p:sp>
        <p:nvSpPr>
          <p:cNvPr id="3" name="Content Placeholder 2">
            <a:extLst>
              <a:ext uri="{FF2B5EF4-FFF2-40B4-BE49-F238E27FC236}">
                <a16:creationId xmlns:a16="http://schemas.microsoft.com/office/drawing/2014/main" id="{C5DBE651-9C7F-AB08-AC63-D2F84D6DEA54}"/>
              </a:ext>
            </a:extLst>
          </p:cNvPr>
          <p:cNvSpPr>
            <a:spLocks noGrp="1"/>
          </p:cNvSpPr>
          <p:nvPr>
            <p:ph idx="1"/>
          </p:nvPr>
        </p:nvSpPr>
        <p:spPr/>
        <p: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0" lang="en-US" altLang="en-US" sz="2800" b="0" i="0" u="none" strike="noStrike" kern="1200" cap="none" spc="0" normalizeH="0" baseline="0" noProof="0" dirty="0">
                <a:ln>
                  <a:noFill/>
                </a:ln>
                <a:solidFill>
                  <a:srgbClr val="000000"/>
                </a:solidFill>
                <a:effectLst/>
                <a:uLnTx/>
                <a:uFillTx/>
                <a:ea typeface="+mn-ea"/>
                <a:cs typeface="+mn-cs"/>
              </a:rPr>
              <a:t>The Area Food Services Supervisor (AFSS) is required to conduct the 1</a:t>
            </a:r>
            <a:r>
              <a:rPr kumimoji="0" lang="en-US" altLang="en-US" sz="2800" b="0" i="0" u="none" strike="noStrike" kern="1200" cap="none" spc="0" normalizeH="0" baseline="30000" noProof="0" dirty="0">
                <a:ln>
                  <a:noFill/>
                </a:ln>
                <a:solidFill>
                  <a:srgbClr val="000000"/>
                </a:solidFill>
                <a:effectLst/>
                <a:uLnTx/>
                <a:uFillTx/>
                <a:ea typeface="+mn-ea"/>
                <a:cs typeface="+mn-cs"/>
              </a:rPr>
              <a:t>st</a:t>
            </a:r>
            <a:r>
              <a:rPr kumimoji="0" lang="en-US" altLang="en-US" sz="2800" b="0" i="0" u="none" strike="noStrike" kern="1200" cap="none" spc="0" normalizeH="0" baseline="0" noProof="0" dirty="0">
                <a:ln>
                  <a:noFill/>
                </a:ln>
                <a:solidFill>
                  <a:srgbClr val="000000"/>
                </a:solidFill>
                <a:effectLst/>
                <a:uLnTx/>
                <a:uFillTx/>
                <a:ea typeface="+mn-ea"/>
                <a:cs typeface="+mn-cs"/>
              </a:rPr>
              <a:t> site monitoring for SNP after-school snack. FSM should accompany the AFSS during the 1</a:t>
            </a:r>
            <a:r>
              <a:rPr kumimoji="0" lang="en-US" altLang="en-US" sz="2800" b="0" i="0" u="none" strike="noStrike" kern="1200" cap="none" spc="0" normalizeH="0" baseline="30000" noProof="0" dirty="0">
                <a:ln>
                  <a:noFill/>
                </a:ln>
                <a:solidFill>
                  <a:srgbClr val="000000"/>
                </a:solidFill>
                <a:effectLst/>
                <a:uLnTx/>
                <a:uFillTx/>
                <a:ea typeface="+mn-ea"/>
                <a:cs typeface="+mn-cs"/>
              </a:rPr>
              <a:t>st</a:t>
            </a:r>
            <a:r>
              <a:rPr kumimoji="0" lang="en-US" altLang="en-US" sz="2800" b="0" i="0" u="none" strike="noStrike" kern="1200" cap="none" spc="0" normalizeH="0" baseline="0" noProof="0" dirty="0">
                <a:ln>
                  <a:noFill/>
                </a:ln>
                <a:solidFill>
                  <a:srgbClr val="000000"/>
                </a:solidFill>
                <a:effectLst/>
                <a:uLnTx/>
                <a:uFillTx/>
                <a:ea typeface="+mn-ea"/>
                <a:cs typeface="+mn-cs"/>
              </a:rPr>
              <a:t> monitoring. It is important to be </a:t>
            </a:r>
            <a:r>
              <a:rPr kumimoji="0" lang="en-US" sz="2800" b="0" i="0" u="none" strike="noStrike" kern="1200" cap="none" spc="0" normalizeH="0" baseline="0" noProof="0" dirty="0">
                <a:ln>
                  <a:noFill/>
                </a:ln>
                <a:solidFill>
                  <a:srgbClr val="000000"/>
                </a:solidFill>
                <a:effectLst/>
                <a:uLnTx/>
                <a:uFillTx/>
                <a:ea typeface="+mn-ea"/>
                <a:cs typeface="+mn-cs"/>
              </a:rPr>
              <a:t>compliant in each of the following areas:</a:t>
            </a: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endParaRPr kumimoji="0" lang="en-US" sz="1200" b="0" i="0" u="none" strike="noStrike" kern="1200" cap="none" spc="0" normalizeH="0" baseline="0" noProof="0" dirty="0">
              <a:ln>
                <a:noFill/>
              </a:ln>
              <a:solidFill>
                <a:srgbClr val="000000"/>
              </a:solidFill>
              <a:effectLst/>
              <a:uLnTx/>
              <a:uFillTx/>
              <a:ea typeface="+mn-ea"/>
              <a:cs typeface="+mn-cs"/>
            </a:endParaRPr>
          </a:p>
          <a:p>
            <a:pPr marL="804672" marR="0" lvl="1" indent="-347472"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ea typeface="+mn-ea"/>
                <a:cs typeface="+mn-cs"/>
              </a:rPr>
              <a:t>Collection and maintenance of records </a:t>
            </a:r>
          </a:p>
          <a:p>
            <a:pPr marL="804672" marR="0" lvl="1" indent="-347472"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ea typeface="+mn-ea"/>
                <a:cs typeface="+mn-cs"/>
              </a:rPr>
              <a:t>Meal service </a:t>
            </a:r>
          </a:p>
          <a:p>
            <a:pPr marL="804672" marR="0" lvl="1" indent="-347472"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ea typeface="+mn-ea"/>
                <a:cs typeface="+mn-cs"/>
              </a:rPr>
              <a:t>License requirements</a:t>
            </a:r>
          </a:p>
          <a:p>
            <a:pPr marL="804672" marR="0" lvl="1" indent="-347472"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ea typeface="+mn-ea"/>
                <a:cs typeface="+mn-cs"/>
              </a:rPr>
              <a:t>Health, safety and sanitation</a:t>
            </a:r>
          </a:p>
          <a:p>
            <a:pPr marL="0" indent="0">
              <a:buNone/>
            </a:pPr>
            <a:endParaRPr lang="en-US" dirty="0"/>
          </a:p>
        </p:txBody>
      </p:sp>
    </p:spTree>
    <p:extLst>
      <p:ext uri="{BB962C8B-B14F-4D97-AF65-F5344CB8AC3E}">
        <p14:creationId xmlns:p14="http://schemas.microsoft.com/office/powerpoint/2010/main" val="24990928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8BDFF642-9D5C-E95A-FD9F-F8ADEFDEF0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E4923B-581E-4C77-88A4-E63FC4A6ED2B}"/>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Snack Monitoring Timeline</a:t>
            </a:r>
            <a:endParaRPr lang="en-US" sz="5400" dirty="0"/>
          </a:p>
        </p:txBody>
      </p:sp>
      <p:sp>
        <p:nvSpPr>
          <p:cNvPr id="3" name="Content Placeholder 2">
            <a:extLst>
              <a:ext uri="{FF2B5EF4-FFF2-40B4-BE49-F238E27FC236}">
                <a16:creationId xmlns:a16="http://schemas.microsoft.com/office/drawing/2014/main" id="{CF1820C5-7FAD-2807-8F97-3D588A31A28C}"/>
              </a:ext>
            </a:extLst>
          </p:cNvPr>
          <p:cNvSpPr>
            <a:spLocks noGrp="1"/>
          </p:cNvSpPr>
          <p:nvPr>
            <p:ph idx="1"/>
          </p:nvPr>
        </p:nvSpPr>
        <p:spPr/>
        <p:txBody>
          <a:bodyPr/>
          <a:lstStyle/>
          <a:p>
            <a:pPr marL="0" indent="0">
              <a:buNone/>
            </a:pPr>
            <a:r>
              <a:rPr lang="en-US" altLang="en-US" sz="2800" dirty="0">
                <a:solidFill>
                  <a:srgbClr val="000000"/>
                </a:solidFill>
              </a:rPr>
              <a:t>Monitoring is required to be completed 2 times per year, all are unannounced.</a:t>
            </a:r>
            <a:endParaRPr lang="en-US" altLang="en-US" dirty="0"/>
          </a:p>
          <a:p>
            <a:pPr marL="0" indent="0">
              <a:buNone/>
            </a:pPr>
            <a:endParaRPr lang="en-US" dirty="0"/>
          </a:p>
        </p:txBody>
      </p:sp>
      <p:graphicFrame>
        <p:nvGraphicFramePr>
          <p:cNvPr id="4" name="Table 3">
            <a:extLst>
              <a:ext uri="{FF2B5EF4-FFF2-40B4-BE49-F238E27FC236}">
                <a16:creationId xmlns:a16="http://schemas.microsoft.com/office/drawing/2014/main" id="{C50A78F2-B71A-E736-363D-AA763F50EA47}"/>
              </a:ext>
            </a:extLst>
          </p:cNvPr>
          <p:cNvGraphicFramePr>
            <a:graphicFrameLocks noGrp="1"/>
          </p:cNvGraphicFramePr>
          <p:nvPr>
            <p:extLst>
              <p:ext uri="{D42A27DB-BD31-4B8C-83A1-F6EECF244321}">
                <p14:modId xmlns:p14="http://schemas.microsoft.com/office/powerpoint/2010/main" val="2049444446"/>
              </p:ext>
            </p:extLst>
          </p:nvPr>
        </p:nvGraphicFramePr>
        <p:xfrm>
          <a:off x="2401824" y="3429000"/>
          <a:ext cx="7388352" cy="1956012"/>
        </p:xfrm>
        <a:graphic>
          <a:graphicData uri="http://schemas.openxmlformats.org/drawingml/2006/table">
            <a:tbl>
              <a:tblPr firstRow="1" bandRow="1"/>
              <a:tblGrid>
                <a:gridCol w="2735687">
                  <a:extLst>
                    <a:ext uri="{9D8B030D-6E8A-4147-A177-3AD203B41FA5}">
                      <a16:colId xmlns:a16="http://schemas.microsoft.com/office/drawing/2014/main" val="3732724444"/>
                    </a:ext>
                  </a:extLst>
                </a:gridCol>
                <a:gridCol w="4652665">
                  <a:extLst>
                    <a:ext uri="{9D8B030D-6E8A-4147-A177-3AD203B41FA5}">
                      <a16:colId xmlns:a16="http://schemas.microsoft.com/office/drawing/2014/main" val="3327916514"/>
                    </a:ext>
                  </a:extLst>
                </a:gridCol>
              </a:tblGrid>
              <a:tr h="6520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500" dirty="0">
                          <a:solidFill>
                            <a:schemeClr val="bg1"/>
                          </a:solidFill>
                        </a:rPr>
                        <a:t>Monitoring</a:t>
                      </a:r>
                    </a:p>
                  </a:txBody>
                  <a:tcPr>
                    <a:lnL w="12700" cap="flat" cmpd="sng" algn="ctr">
                      <a:solidFill>
                        <a:schemeClr val="tx1"/>
                      </a:solidFill>
                      <a:prstDash val="solid"/>
                      <a:round/>
                      <a:headEnd type="none" w="med" len="med"/>
                      <a:tailEnd type="none" w="med" len="med"/>
                    </a:lnL>
                    <a:lnR w="12700" cmpd="sng">
                      <a:solidFill>
                        <a:sysClr val="window" lastClr="FFFFFF"/>
                      </a:solidFill>
                    </a:lnR>
                    <a:lnT w="12700" cap="flat" cmpd="sng" algn="ctr">
                      <a:solidFill>
                        <a:schemeClr val="tx1"/>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27C2B2"/>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500" dirty="0">
                          <a:solidFill>
                            <a:schemeClr val="bg1"/>
                          </a:solidFill>
                        </a:rPr>
                        <a:t>Completed by</a:t>
                      </a:r>
                    </a:p>
                  </a:txBody>
                  <a:tcPr>
                    <a:lnL w="12700" cmpd="sng">
                      <a:solidFill>
                        <a:sysClr val="window" lastClr="FFFFFF"/>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27C2B2"/>
                    </a:solidFill>
                  </a:tcPr>
                </a:tc>
                <a:extLst>
                  <a:ext uri="{0D108BD9-81ED-4DB2-BD59-A6C34878D82A}">
                    <a16:rowId xmlns:a16="http://schemas.microsoft.com/office/drawing/2014/main" val="3968278881"/>
                  </a:ext>
                </a:extLst>
              </a:tr>
              <a:tr h="65200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500" dirty="0">
                          <a:solidFill>
                            <a:schemeClr val="bg1"/>
                          </a:solidFill>
                        </a:rPr>
                        <a:t>First</a:t>
                      </a:r>
                    </a:p>
                  </a:txBody>
                  <a:tcPr>
                    <a:lnL w="12700" cap="flat" cmpd="sng" algn="ctr">
                      <a:solidFill>
                        <a:schemeClr val="tx1"/>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7C2B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457200" marR="0" lvl="1" indent="0" algn="ctr" defTabSz="457200" rtl="0" eaLnBrk="0" fontAlgn="base" latinLnBrk="0" hangingPunct="0">
                        <a:lnSpc>
                          <a:spcPct val="100000"/>
                        </a:lnSpc>
                        <a:spcBef>
                          <a:spcPct val="20000"/>
                        </a:spcBef>
                        <a:spcAft>
                          <a:spcPts val="600"/>
                        </a:spcAft>
                        <a:buClrTx/>
                        <a:buSzTx/>
                        <a:buFont typeface="Arial" charset="0"/>
                        <a:buNone/>
                        <a:tabLst/>
                        <a:defRPr/>
                      </a:pPr>
                      <a:r>
                        <a:rPr kumimoji="0" lang="en-US" altLang="en-US" sz="2500" b="0" i="0" u="none" strike="noStrike" kern="1200" cap="none" spc="0" normalizeH="0" baseline="0" noProof="0" dirty="0">
                          <a:ln>
                            <a:noFill/>
                          </a:ln>
                          <a:solidFill>
                            <a:schemeClr val="bg1"/>
                          </a:solidFill>
                          <a:effectLst/>
                          <a:uLnTx/>
                          <a:uFillTx/>
                          <a:latin typeface="+mn-lt"/>
                          <a:ea typeface="+mn-ea"/>
                          <a:cs typeface="+mn-cs"/>
                        </a:rPr>
                        <a:t>October 2, 2025</a:t>
                      </a:r>
                    </a:p>
                  </a:txBody>
                  <a:tcPr>
                    <a:lnL w="12700" cmpd="sng">
                      <a:solidFill>
                        <a:sysClr val="window" lastClr="FFFFFF"/>
                      </a:solidFill>
                    </a:lnL>
                    <a:lnR w="12700" cap="flat" cmpd="sng" algn="ctr">
                      <a:solidFill>
                        <a:schemeClr val="tx1"/>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7C2B2"/>
                    </a:solidFill>
                  </a:tcPr>
                </a:tc>
                <a:extLst>
                  <a:ext uri="{0D108BD9-81ED-4DB2-BD59-A6C34878D82A}">
                    <a16:rowId xmlns:a16="http://schemas.microsoft.com/office/drawing/2014/main" val="1155936123"/>
                  </a:ext>
                </a:extLst>
              </a:tr>
              <a:tr h="65200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500" dirty="0">
                          <a:solidFill>
                            <a:schemeClr val="bg1"/>
                          </a:solidFill>
                        </a:rPr>
                        <a:t>Second</a:t>
                      </a:r>
                    </a:p>
                  </a:txBody>
                  <a:tcPr>
                    <a:lnL w="12700" cap="flat" cmpd="sng" algn="ctr">
                      <a:solidFill>
                        <a:schemeClr val="tx1"/>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C2B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US" altLang="en-US" sz="2500" b="0" i="0" u="none" strike="noStrike" kern="1200" cap="none" spc="0" normalizeH="0" baseline="0" noProof="0" dirty="0">
                          <a:ln>
                            <a:noFill/>
                          </a:ln>
                          <a:solidFill>
                            <a:schemeClr val="bg1"/>
                          </a:solidFill>
                          <a:effectLst/>
                          <a:uLnTx/>
                          <a:uFillTx/>
                          <a:latin typeface="+mn-lt"/>
                          <a:ea typeface="+mn-ea"/>
                          <a:cs typeface="+mn-cs"/>
                        </a:rPr>
                        <a:t>June 2026</a:t>
                      </a:r>
                      <a:endParaRPr lang="en-US" sz="2500" dirty="0">
                        <a:solidFill>
                          <a:schemeClr val="bg1"/>
                        </a:solidFill>
                      </a:endParaRPr>
                    </a:p>
                  </a:txBody>
                  <a:tcPr>
                    <a:lnL w="12700" cmpd="sng">
                      <a:solidFill>
                        <a:sysClr val="window" lastClr="FFFFFF"/>
                      </a:solidFill>
                    </a:lnL>
                    <a:lnR w="12700" cap="flat" cmpd="sng" algn="ctr">
                      <a:solidFill>
                        <a:schemeClr val="tx1"/>
                      </a:solidFill>
                      <a:prstDash val="solid"/>
                      <a:round/>
                      <a:headEnd type="none" w="med" len="med"/>
                      <a:tailEnd type="none" w="med" len="med"/>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C2B2"/>
                    </a:solidFill>
                  </a:tcPr>
                </a:tc>
                <a:extLst>
                  <a:ext uri="{0D108BD9-81ED-4DB2-BD59-A6C34878D82A}">
                    <a16:rowId xmlns:a16="http://schemas.microsoft.com/office/drawing/2014/main" val="1165982912"/>
                  </a:ext>
                </a:extLst>
              </a:tr>
            </a:tbl>
          </a:graphicData>
        </a:graphic>
      </p:graphicFrame>
    </p:spTree>
    <p:extLst>
      <p:ext uri="{BB962C8B-B14F-4D97-AF65-F5344CB8AC3E}">
        <p14:creationId xmlns:p14="http://schemas.microsoft.com/office/powerpoint/2010/main" val="4066417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60A093F2-3E8D-FB2D-B851-90FEDEC438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BF975B-1795-A083-5F3F-2811F0D47939}"/>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Guidelines for Serving Students Under 4</a:t>
            </a:r>
          </a:p>
        </p:txBody>
      </p:sp>
      <p:sp>
        <p:nvSpPr>
          <p:cNvPr id="3" name="Content Placeholder 2">
            <a:extLst>
              <a:ext uri="{FF2B5EF4-FFF2-40B4-BE49-F238E27FC236}">
                <a16:creationId xmlns:a16="http://schemas.microsoft.com/office/drawing/2014/main" id="{9F7F2606-7D11-B3DC-E465-0ACB62E8C5EF}"/>
              </a:ext>
            </a:extLst>
          </p:cNvPr>
          <p:cNvSpPr>
            <a:spLocks noGrp="1"/>
          </p:cNvSpPr>
          <p:nvPr>
            <p:ph idx="1"/>
          </p:nvPr>
        </p:nvSpPr>
        <p:spPr>
          <a:xfrm>
            <a:off x="5461000" y="1738974"/>
            <a:ext cx="5786120" cy="5032665"/>
          </a:xfrm>
        </p:spPr>
        <p:txBody>
          <a:bodyPr>
            <a:normAutofit/>
          </a:bodyPr>
          <a:lstStyle/>
          <a:p>
            <a:pPr marL="0" lvl="1" indent="0">
              <a:buFont typeface="Arial" panose="020B0604020202020204" pitchFamily="34" charset="0"/>
              <a:buNone/>
            </a:pPr>
            <a:r>
              <a:rPr lang="en-US" sz="2800" dirty="0"/>
              <a:t>There are guidelines that allow substitutions to be made for any choking hazards, spicy foods, or other items not allowed to be served to students under 4 years old.</a:t>
            </a:r>
          </a:p>
          <a:p>
            <a:pPr marL="0" lvl="1" indent="0">
              <a:buFont typeface="Arial" panose="020B0604020202020204" pitchFamily="34" charset="0"/>
              <a:buNone/>
            </a:pPr>
            <a:endParaRPr lang="en-US" sz="2800" dirty="0"/>
          </a:p>
          <a:p>
            <a:pPr marL="0" lvl="1" indent="0">
              <a:buFont typeface="Arial" panose="020B0604020202020204" pitchFamily="34" charset="0"/>
              <a:buNone/>
            </a:pPr>
            <a:r>
              <a:rPr lang="en-US" sz="2800" dirty="0"/>
              <a:t>These guidelines are located on the “Menu” tab of the Café LA website under Menu Resources.</a:t>
            </a:r>
          </a:p>
          <a:p>
            <a:pPr marL="0" lvl="1" indent="0">
              <a:buFont typeface="Arial" panose="020B0604020202020204" pitchFamily="34" charset="0"/>
              <a:buNone/>
            </a:pPr>
            <a:endParaRPr lang="en-US" sz="2800" dirty="0"/>
          </a:p>
          <a:p>
            <a:pPr marL="0" lvl="1" indent="0">
              <a:buFont typeface="Arial" panose="020B0604020202020204" pitchFamily="34" charset="0"/>
              <a:buNone/>
            </a:pPr>
            <a:endParaRPr lang="en-US" sz="2800" dirty="0"/>
          </a:p>
          <a:p>
            <a:pPr marL="457200" lvl="1" indent="-457200"/>
            <a:endParaRPr lang="en-US" sz="3200" dirty="0"/>
          </a:p>
        </p:txBody>
      </p:sp>
      <p:pic>
        <p:nvPicPr>
          <p:cNvPr id="5" name="Picture 4">
            <a:extLst>
              <a:ext uri="{FF2B5EF4-FFF2-40B4-BE49-F238E27FC236}">
                <a16:creationId xmlns:a16="http://schemas.microsoft.com/office/drawing/2014/main" id="{52245BD2-333B-8C8A-E03D-64B1D603958F}"/>
              </a:ext>
            </a:extLst>
          </p:cNvPr>
          <p:cNvPicPr>
            <a:picLocks noChangeAspect="1"/>
          </p:cNvPicPr>
          <p:nvPr/>
        </p:nvPicPr>
        <p:blipFill>
          <a:blip r:embed="rId2"/>
          <a:stretch>
            <a:fillRect/>
          </a:stretch>
        </p:blipFill>
        <p:spPr>
          <a:xfrm>
            <a:off x="1214120" y="1628424"/>
            <a:ext cx="3906519" cy="5042890"/>
          </a:xfrm>
          <a:prstGeom prst="rect">
            <a:avLst/>
          </a:prstGeom>
          <a:ln>
            <a:solidFill>
              <a:schemeClr val="tx1"/>
            </a:solidFill>
          </a:ln>
        </p:spPr>
      </p:pic>
    </p:spTree>
    <p:extLst>
      <p:ext uri="{BB962C8B-B14F-4D97-AF65-F5344CB8AC3E}">
        <p14:creationId xmlns:p14="http://schemas.microsoft.com/office/powerpoint/2010/main" val="21707658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EF97092A-65AC-4923-9A69-C4944463E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7A27FC-BA9F-3890-1FE4-B82C79EB1FAD}"/>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Monitoring Report Retention</a:t>
            </a:r>
            <a:endParaRPr lang="en-US" sz="5400" dirty="0"/>
          </a:p>
        </p:txBody>
      </p:sp>
      <p:sp>
        <p:nvSpPr>
          <p:cNvPr id="3" name="Content Placeholder 2">
            <a:extLst>
              <a:ext uri="{FF2B5EF4-FFF2-40B4-BE49-F238E27FC236}">
                <a16:creationId xmlns:a16="http://schemas.microsoft.com/office/drawing/2014/main" id="{0FA10347-0A95-8673-F470-A10E07D1078B}"/>
              </a:ext>
            </a:extLst>
          </p:cNvPr>
          <p:cNvSpPr>
            <a:spLocks noGrp="1"/>
          </p:cNvSpPr>
          <p:nvPr>
            <p:ph idx="1"/>
          </p:nvPr>
        </p:nvSpPr>
        <p:spPr/>
        <p:txBody>
          <a:bodyPr/>
          <a:lstStyle/>
          <a:p>
            <a:pPr marL="0" indent="0">
              <a:buFont typeface="Arial" charset="0"/>
              <a:buNone/>
              <a:defRPr/>
            </a:pPr>
            <a:r>
              <a:rPr lang="en-US" altLang="en-US" sz="2800" dirty="0">
                <a:solidFill>
                  <a:srgbClr val="000000"/>
                </a:solidFill>
              </a:rPr>
              <a:t>The Food Services Manager must retain the original Monitoring Reports and any corrective action documents for 3 years, plus the current school year.</a:t>
            </a:r>
          </a:p>
          <a:p>
            <a:pPr marL="0" indent="0">
              <a:buFont typeface="Arial" charset="0"/>
              <a:buNone/>
              <a:defRPr/>
            </a:pPr>
            <a:endParaRPr lang="en-US" altLang="en-US" sz="1200" dirty="0">
              <a:solidFill>
                <a:srgbClr val="000000"/>
              </a:solidFill>
            </a:endParaRPr>
          </a:p>
          <a:p>
            <a:pPr marL="0" indent="0">
              <a:buNone/>
              <a:defRPr/>
            </a:pPr>
            <a:r>
              <a:rPr lang="en-US" altLang="en-US" dirty="0">
                <a:solidFill>
                  <a:srgbClr val="000000"/>
                </a:solidFill>
              </a:rPr>
              <a:t>The AFSS/FSM will provide a copy of all the monitoring documents to the appropriate Food Services Staff Aide.                   </a:t>
            </a:r>
            <a:endParaRPr lang="en-US" dirty="0"/>
          </a:p>
        </p:txBody>
      </p:sp>
    </p:spTree>
    <p:extLst>
      <p:ext uri="{BB962C8B-B14F-4D97-AF65-F5344CB8AC3E}">
        <p14:creationId xmlns:p14="http://schemas.microsoft.com/office/powerpoint/2010/main" val="17601274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E3A04638-2329-ABC7-A888-BF14EF5B21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ED82F0-7AF1-A9EB-CA72-CFFF2841F93D}"/>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EEC Weekly Compliance Checklist</a:t>
            </a:r>
          </a:p>
        </p:txBody>
      </p:sp>
      <p:sp>
        <p:nvSpPr>
          <p:cNvPr id="4" name="Content Placeholder 2">
            <a:extLst>
              <a:ext uri="{FF2B5EF4-FFF2-40B4-BE49-F238E27FC236}">
                <a16:creationId xmlns:a16="http://schemas.microsoft.com/office/drawing/2014/main" id="{6EE75427-99DF-6980-2B9F-D99620CED37B}"/>
              </a:ext>
            </a:extLst>
          </p:cNvPr>
          <p:cNvSpPr txBox="1">
            <a:spLocks/>
          </p:cNvSpPr>
          <p:nvPr/>
        </p:nvSpPr>
        <p:spPr>
          <a:xfrm>
            <a:off x="4659592" y="1682473"/>
            <a:ext cx="6694208" cy="85369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225425">
              <a:buFont typeface="Arial" panose="020B0604020202020204" pitchFamily="34" charset="0"/>
              <a:buNone/>
              <a:defRPr/>
            </a:pPr>
            <a:r>
              <a:rPr lang="en-US" sz="2800" dirty="0">
                <a:solidFill>
                  <a:srgbClr val="000000"/>
                </a:solidFill>
              </a:rPr>
              <a:t>The “EEC Weekly Compliance Checklist”  assist in following CDE regulations.</a:t>
            </a:r>
          </a:p>
          <a:p>
            <a:pPr lvl="1">
              <a:spcBef>
                <a:spcPts val="0"/>
              </a:spcBef>
              <a:defRPr/>
            </a:pPr>
            <a:endParaRPr lang="en-US" sz="2800" dirty="0">
              <a:solidFill>
                <a:srgbClr val="000000"/>
              </a:solidFill>
            </a:endParaRPr>
          </a:p>
          <a:p>
            <a:pPr marL="457200" lvl="1" indent="0">
              <a:buFont typeface="Arial" panose="020B0604020202020204" pitchFamily="34" charset="0"/>
              <a:buNone/>
              <a:defRPr/>
            </a:pPr>
            <a:endParaRPr lang="en-US" sz="2800" dirty="0">
              <a:solidFill>
                <a:srgbClr val="000000"/>
              </a:solidFill>
            </a:endParaRPr>
          </a:p>
          <a:p>
            <a:pPr lvl="1">
              <a:buFont typeface="Arial" panose="020B0604020202020204" pitchFamily="34" charset="0"/>
              <a:buNone/>
              <a:defRPr/>
            </a:pPr>
            <a:endParaRPr lang="en-US" sz="2800" dirty="0">
              <a:solidFill>
                <a:srgbClr val="000000"/>
              </a:solidFill>
            </a:endParaRPr>
          </a:p>
          <a:p>
            <a:pPr marL="0" indent="0">
              <a:buFont typeface="Arial" panose="020B0604020202020204" pitchFamily="34" charset="0"/>
              <a:buNone/>
            </a:pPr>
            <a:endParaRPr lang="en-US" dirty="0">
              <a:solidFill>
                <a:srgbClr val="000000"/>
              </a:solidFill>
            </a:endParaRPr>
          </a:p>
        </p:txBody>
      </p:sp>
      <p:sp>
        <p:nvSpPr>
          <p:cNvPr id="6" name="Rectangle 5">
            <a:extLst>
              <a:ext uri="{FF2B5EF4-FFF2-40B4-BE49-F238E27FC236}">
                <a16:creationId xmlns:a16="http://schemas.microsoft.com/office/drawing/2014/main" id="{178EBC54-5A4B-EE1D-1B74-40552B44C496}"/>
              </a:ext>
            </a:extLst>
          </p:cNvPr>
          <p:cNvSpPr/>
          <p:nvPr/>
        </p:nvSpPr>
        <p:spPr>
          <a:xfrm>
            <a:off x="4548499" y="2631052"/>
            <a:ext cx="7643501" cy="3628109"/>
          </a:xfrm>
          <a:prstGeom prst="rect">
            <a:avLst/>
          </a:prstGeom>
        </p:spPr>
        <p:txBody>
          <a:bodyPr wrap="square">
            <a:spAutoFit/>
          </a:bodyPr>
          <a:lstStyle/>
          <a:p>
            <a:pPr marL="114300" lvl="3">
              <a:defRPr/>
            </a:pPr>
            <a:r>
              <a:rPr lang="en-US" sz="2800" dirty="0">
                <a:solidFill>
                  <a:srgbClr val="000000"/>
                </a:solidFill>
              </a:rPr>
              <a:t>Food Service Manager will:</a:t>
            </a:r>
          </a:p>
          <a:p>
            <a:pPr marL="804672" lvl="3" indent="-342900">
              <a:lnSpc>
                <a:spcPct val="90000"/>
              </a:lnSpc>
              <a:buFont typeface="Arial" panose="020B0604020202020204" pitchFamily="34" charset="0"/>
              <a:buChar char="•"/>
              <a:defRPr/>
            </a:pPr>
            <a:r>
              <a:rPr lang="en-US" sz="2800" dirty="0">
                <a:solidFill>
                  <a:srgbClr val="000000"/>
                </a:solidFill>
              </a:rPr>
              <a:t>Enter week ending date</a:t>
            </a:r>
          </a:p>
          <a:p>
            <a:pPr marL="804672" lvl="3" indent="-342900">
              <a:lnSpc>
                <a:spcPct val="90000"/>
              </a:lnSpc>
              <a:buFont typeface="Arial" panose="020B0604020202020204" pitchFamily="34" charset="0"/>
              <a:buChar char="•"/>
              <a:defRPr/>
            </a:pPr>
            <a:r>
              <a:rPr lang="en-US" sz="2800" dirty="0">
                <a:solidFill>
                  <a:srgbClr val="000000"/>
                </a:solidFill>
              </a:rPr>
              <a:t>Circle yes or no for each statement</a:t>
            </a:r>
          </a:p>
          <a:p>
            <a:pPr marL="804672" lvl="3" indent="-342900">
              <a:lnSpc>
                <a:spcPct val="90000"/>
              </a:lnSpc>
              <a:buFont typeface="Arial" panose="020B0604020202020204" pitchFamily="34" charset="0"/>
              <a:buChar char="•"/>
              <a:defRPr/>
            </a:pPr>
            <a:r>
              <a:rPr lang="en-US" sz="2800" dirty="0">
                <a:solidFill>
                  <a:srgbClr val="000000"/>
                </a:solidFill>
              </a:rPr>
              <a:t>Complete and document corrective actions</a:t>
            </a:r>
          </a:p>
          <a:p>
            <a:pPr marL="804672" lvl="3" indent="-342900">
              <a:lnSpc>
                <a:spcPct val="90000"/>
              </a:lnSpc>
              <a:buFont typeface="Arial" panose="020B0604020202020204" pitchFamily="34" charset="0"/>
              <a:buChar char="•"/>
              <a:defRPr/>
            </a:pPr>
            <a:r>
              <a:rPr lang="en-US" sz="2800" dirty="0">
                <a:solidFill>
                  <a:srgbClr val="000000"/>
                </a:solidFill>
              </a:rPr>
              <a:t>Fill out the Five-Day History – Edit Check reconciliation</a:t>
            </a:r>
          </a:p>
          <a:p>
            <a:pPr marL="804672" lvl="3" indent="-342900">
              <a:lnSpc>
                <a:spcPct val="90000"/>
              </a:lnSpc>
              <a:buFont typeface="Arial" panose="020B0604020202020204" pitchFamily="34" charset="0"/>
              <a:buChar char="•"/>
              <a:defRPr/>
            </a:pPr>
            <a:r>
              <a:rPr lang="en-US" sz="2800" dirty="0">
                <a:solidFill>
                  <a:srgbClr val="000000"/>
                </a:solidFill>
              </a:rPr>
              <a:t>Certify the findings, sign and date at bottom</a:t>
            </a:r>
          </a:p>
        </p:txBody>
      </p:sp>
      <p:pic>
        <p:nvPicPr>
          <p:cNvPr id="5" name="Picture 4">
            <a:extLst>
              <a:ext uri="{FF2B5EF4-FFF2-40B4-BE49-F238E27FC236}">
                <a16:creationId xmlns:a16="http://schemas.microsoft.com/office/drawing/2014/main" id="{CB9BEFC3-901D-63CA-7138-E4FEB374FB9F}"/>
              </a:ext>
            </a:extLst>
          </p:cNvPr>
          <p:cNvPicPr>
            <a:picLocks noChangeAspect="1"/>
          </p:cNvPicPr>
          <p:nvPr/>
        </p:nvPicPr>
        <p:blipFill>
          <a:blip r:embed="rId2"/>
          <a:stretch>
            <a:fillRect/>
          </a:stretch>
        </p:blipFill>
        <p:spPr>
          <a:xfrm>
            <a:off x="698501" y="1779345"/>
            <a:ext cx="3614708" cy="4713530"/>
          </a:xfrm>
          <a:prstGeom prst="rect">
            <a:avLst/>
          </a:prstGeom>
          <a:ln>
            <a:solidFill>
              <a:schemeClr val="tx1"/>
            </a:solidFill>
          </a:ln>
        </p:spPr>
      </p:pic>
    </p:spTree>
    <p:extLst>
      <p:ext uri="{BB962C8B-B14F-4D97-AF65-F5344CB8AC3E}">
        <p14:creationId xmlns:p14="http://schemas.microsoft.com/office/powerpoint/2010/main" val="28645069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448FB0-8588-B966-9569-C57116E0292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room with a table and chairs&#10;&#10;Description automatically generated">
            <a:extLst>
              <a:ext uri="{FF2B5EF4-FFF2-40B4-BE49-F238E27FC236}">
                <a16:creationId xmlns:a16="http://schemas.microsoft.com/office/drawing/2014/main" id="{8DD6C4DC-76F8-43C9-D867-D537F9F2B673}"/>
              </a:ext>
            </a:extLst>
          </p:cNvPr>
          <p:cNvPicPr>
            <a:picLocks noChangeAspect="1"/>
          </p:cNvPicPr>
          <p:nvPr/>
        </p:nvPicPr>
        <p:blipFill rotWithShape="1">
          <a:blip r:embed="rId2">
            <a:extLst>
              <a:ext uri="{28A0092B-C50C-407E-A947-70E740481C1C}">
                <a14:useLocalDpi xmlns:a14="http://schemas.microsoft.com/office/drawing/2010/main" val="0"/>
              </a:ext>
            </a:extLst>
          </a:blip>
          <a:srcRect l="25395" r="4106"/>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C83C7A-5B4C-B889-2856-D03A63BBAF7C}"/>
              </a:ext>
            </a:extLst>
          </p:cNvPr>
          <p:cNvSpPr>
            <a:spLocks noGrp="1"/>
          </p:cNvSpPr>
          <p:nvPr>
            <p:ph type="title"/>
          </p:nvPr>
        </p:nvSpPr>
        <p:spPr>
          <a:xfrm>
            <a:off x="7810501" y="2197100"/>
            <a:ext cx="4740274" cy="2286000"/>
          </a:xfrm>
        </p:spPr>
        <p:txBody>
          <a:bodyPr>
            <a:normAutofit/>
          </a:bodyPr>
          <a:lstStyle/>
          <a:p>
            <a:pPr algn="ctr"/>
            <a:r>
              <a:rPr lang="en-US" sz="6600" b="1" dirty="0">
                <a:ln w="19050">
                  <a:solidFill>
                    <a:schemeClr val="bg1"/>
                  </a:solidFill>
                </a:ln>
                <a:solidFill>
                  <a:srgbClr val="FE3C47"/>
                </a:solidFill>
                <a:latin typeface="Bernard MT Condensed" panose="02050806060905020404" pitchFamily="18" charset="0"/>
              </a:rPr>
              <a:t>Record</a:t>
            </a:r>
            <a:br>
              <a:rPr lang="en-US" sz="6600" b="1" dirty="0">
                <a:ln w="19050">
                  <a:solidFill>
                    <a:schemeClr val="bg1"/>
                  </a:solidFill>
                </a:ln>
                <a:solidFill>
                  <a:srgbClr val="FE3C47"/>
                </a:solidFill>
                <a:latin typeface="Bernard MT Condensed" panose="02050806060905020404" pitchFamily="18" charset="0"/>
              </a:rPr>
            </a:br>
            <a:r>
              <a:rPr lang="en-US" sz="6600" b="1" dirty="0">
                <a:ln w="19050">
                  <a:solidFill>
                    <a:schemeClr val="bg1"/>
                  </a:solidFill>
                </a:ln>
                <a:solidFill>
                  <a:srgbClr val="FE3C47"/>
                </a:solidFill>
                <a:latin typeface="Bernard MT Condensed" panose="02050806060905020404" pitchFamily="18" charset="0"/>
              </a:rPr>
              <a:t>Keeping</a:t>
            </a:r>
          </a:p>
        </p:txBody>
      </p:sp>
    </p:spTree>
    <p:extLst>
      <p:ext uri="{BB962C8B-B14F-4D97-AF65-F5344CB8AC3E}">
        <p14:creationId xmlns:p14="http://schemas.microsoft.com/office/powerpoint/2010/main" val="39654777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9607FA04-C844-0517-BD62-A6E0ACFD10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34F144-82EA-A205-07A7-CC191F7F0F1A}"/>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Record Keeping Guidelines</a:t>
            </a:r>
            <a:endParaRPr lang="en-US" sz="5400" dirty="0"/>
          </a:p>
        </p:txBody>
      </p:sp>
      <p:sp>
        <p:nvSpPr>
          <p:cNvPr id="3" name="Content Placeholder 2">
            <a:extLst>
              <a:ext uri="{FF2B5EF4-FFF2-40B4-BE49-F238E27FC236}">
                <a16:creationId xmlns:a16="http://schemas.microsoft.com/office/drawing/2014/main" id="{91B5DC9B-32BC-D9C7-230D-6E78D2BD6738}"/>
              </a:ext>
            </a:extLst>
          </p:cNvPr>
          <p:cNvSpPr>
            <a:spLocks noGrp="1"/>
          </p:cNvSpPr>
          <p:nvPr>
            <p:ph idx="1"/>
          </p:nvPr>
        </p:nvSpPr>
        <p:spPr>
          <a:xfrm>
            <a:off x="838200" y="1690688"/>
            <a:ext cx="5892800" cy="4351338"/>
          </a:xfrm>
        </p:spPr>
        <p:txBody>
          <a:bodyPr>
            <a:normAutofit/>
          </a:bodyPr>
          <a:lstStyle/>
          <a:p>
            <a:pPr marL="0" lvl="1" indent="0">
              <a:spcBef>
                <a:spcPts val="0"/>
              </a:spcBef>
              <a:spcAft>
                <a:spcPts val="1000"/>
              </a:spcAft>
              <a:buNone/>
              <a:defRPr/>
            </a:pPr>
            <a:r>
              <a:rPr lang="en-US" sz="2800" dirty="0">
                <a:solidFill>
                  <a:srgbClr val="000000"/>
                </a:solidFill>
              </a:rPr>
              <a:t>Follow Record Keeping Guidelines for filing procedures. </a:t>
            </a:r>
          </a:p>
          <a:p>
            <a:pPr marL="0" lvl="1" indent="0">
              <a:spcBef>
                <a:spcPts val="0"/>
              </a:spcBef>
              <a:spcAft>
                <a:spcPts val="1000"/>
              </a:spcAft>
              <a:buNone/>
              <a:defRPr/>
            </a:pPr>
            <a:endParaRPr lang="en-US" sz="500" dirty="0">
              <a:solidFill>
                <a:srgbClr val="000000"/>
              </a:solidFill>
            </a:endParaRPr>
          </a:p>
          <a:p>
            <a:pPr marL="0" lvl="1" indent="0">
              <a:spcBef>
                <a:spcPts val="0"/>
              </a:spcBef>
              <a:spcAft>
                <a:spcPts val="1000"/>
              </a:spcAft>
              <a:buNone/>
              <a:defRPr/>
            </a:pPr>
            <a:r>
              <a:rPr lang="en-US" sz="2800" dirty="0">
                <a:solidFill>
                  <a:srgbClr val="000000"/>
                </a:solidFill>
              </a:rPr>
              <a:t>Guidelines can be found on page 2 of the EEC Binder Table of Contents on the Café LA website &gt; EEC tab.</a:t>
            </a:r>
          </a:p>
          <a:p>
            <a:pPr marL="0" lvl="1" indent="0">
              <a:spcBef>
                <a:spcPts val="0"/>
              </a:spcBef>
              <a:spcAft>
                <a:spcPts val="1000"/>
              </a:spcAft>
              <a:buNone/>
              <a:defRPr/>
            </a:pPr>
            <a:endParaRPr lang="en-US" sz="500" dirty="0">
              <a:solidFill>
                <a:srgbClr val="000000"/>
              </a:solidFill>
            </a:endParaRPr>
          </a:p>
        </p:txBody>
      </p:sp>
      <p:pic>
        <p:nvPicPr>
          <p:cNvPr id="5" name="Picture 4">
            <a:extLst>
              <a:ext uri="{FF2B5EF4-FFF2-40B4-BE49-F238E27FC236}">
                <a16:creationId xmlns:a16="http://schemas.microsoft.com/office/drawing/2014/main" id="{8036EA73-256A-85B3-5BA6-D7A868F766F0}"/>
              </a:ext>
            </a:extLst>
          </p:cNvPr>
          <p:cNvPicPr>
            <a:picLocks noChangeAspect="1"/>
          </p:cNvPicPr>
          <p:nvPr/>
        </p:nvPicPr>
        <p:blipFill>
          <a:blip r:embed="rId2"/>
          <a:stretch>
            <a:fillRect/>
          </a:stretch>
        </p:blipFill>
        <p:spPr>
          <a:xfrm>
            <a:off x="7550515" y="1574800"/>
            <a:ext cx="3803285" cy="5026302"/>
          </a:xfrm>
          <a:prstGeom prst="rect">
            <a:avLst/>
          </a:prstGeom>
          <a:ln>
            <a:solidFill>
              <a:schemeClr val="tx1"/>
            </a:solidFill>
          </a:ln>
        </p:spPr>
      </p:pic>
    </p:spTree>
    <p:extLst>
      <p:ext uri="{BB962C8B-B14F-4D97-AF65-F5344CB8AC3E}">
        <p14:creationId xmlns:p14="http://schemas.microsoft.com/office/powerpoint/2010/main" val="27682985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4837F952-C6A4-1006-2FCD-3F45C04818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BF20C2-0017-6C56-C3C3-8254F4940D38}"/>
              </a:ext>
            </a:extLst>
          </p:cNvPr>
          <p:cNvSpPr>
            <a:spLocks noGrp="1"/>
          </p:cNvSpPr>
          <p:nvPr>
            <p:ph type="title"/>
          </p:nvPr>
        </p:nvSpPr>
        <p:spPr>
          <a:xfrm>
            <a:off x="838200" y="365125"/>
            <a:ext cx="11468100" cy="1325563"/>
          </a:xfrm>
        </p:spPr>
        <p:txBody>
          <a:bodyPr>
            <a:normAutofit/>
          </a:bodyPr>
          <a:lstStyle/>
          <a:p>
            <a:r>
              <a:rPr lang="en-US" sz="5400" dirty="0">
                <a:solidFill>
                  <a:srgbClr val="27C2B2"/>
                </a:solidFill>
                <a:latin typeface="Bernard MT Condensed" panose="02050806060905020404" pitchFamily="18" charset="0"/>
              </a:rPr>
              <a:t>Main and EEC Site Information Binders</a:t>
            </a:r>
          </a:p>
        </p:txBody>
      </p:sp>
      <p:sp>
        <p:nvSpPr>
          <p:cNvPr id="4" name="Content Placeholder 2">
            <a:extLst>
              <a:ext uri="{FF2B5EF4-FFF2-40B4-BE49-F238E27FC236}">
                <a16:creationId xmlns:a16="http://schemas.microsoft.com/office/drawing/2014/main" id="{07832FF0-FFE1-BE5B-56E6-5EDC6E0C0EF4}"/>
              </a:ext>
            </a:extLst>
          </p:cNvPr>
          <p:cNvSpPr txBox="1">
            <a:spLocks/>
          </p:cNvSpPr>
          <p:nvPr/>
        </p:nvSpPr>
        <p:spPr>
          <a:xfrm>
            <a:off x="4902200" y="1690688"/>
            <a:ext cx="6819899" cy="3592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0"/>
              </a:spcBef>
              <a:spcAft>
                <a:spcPts val="1000"/>
              </a:spcAft>
              <a:buFont typeface="Arial" panose="020B0604020202020204" pitchFamily="34" charset="0"/>
              <a:buNone/>
              <a:defRPr/>
            </a:pPr>
            <a:r>
              <a:rPr lang="en-US" sz="2800" dirty="0">
                <a:solidFill>
                  <a:srgbClr val="000000"/>
                </a:solidFill>
              </a:rPr>
              <a:t>Keep two binders of all EEC documents:</a:t>
            </a:r>
          </a:p>
          <a:p>
            <a:pPr marL="804672" lvl="1" indent="-347472">
              <a:spcBef>
                <a:spcPts val="0"/>
              </a:spcBef>
              <a:defRPr/>
            </a:pPr>
            <a:r>
              <a:rPr lang="en-US" sz="2800" dirty="0">
                <a:solidFill>
                  <a:srgbClr val="000000"/>
                </a:solidFill>
              </a:rPr>
              <a:t>Original copies completed and stored in the cafeteria</a:t>
            </a:r>
          </a:p>
          <a:p>
            <a:pPr marL="804672" lvl="1" indent="-347472">
              <a:spcBef>
                <a:spcPts val="0"/>
              </a:spcBef>
              <a:defRPr/>
            </a:pPr>
            <a:r>
              <a:rPr lang="en-US" sz="2800" dirty="0">
                <a:solidFill>
                  <a:srgbClr val="000000"/>
                </a:solidFill>
              </a:rPr>
              <a:t>Duplicate copies kept at the EEC site</a:t>
            </a:r>
          </a:p>
          <a:p>
            <a:pPr marL="0" lvl="1" indent="0">
              <a:spcBef>
                <a:spcPts val="0"/>
              </a:spcBef>
              <a:spcAft>
                <a:spcPts val="1000"/>
              </a:spcAft>
              <a:buNone/>
              <a:defRPr/>
            </a:pPr>
            <a:endParaRPr lang="en-US" sz="500" dirty="0">
              <a:solidFill>
                <a:srgbClr val="000000"/>
              </a:solidFill>
            </a:endParaRPr>
          </a:p>
          <a:p>
            <a:pPr marL="0" lvl="1" indent="0">
              <a:spcBef>
                <a:spcPts val="0"/>
              </a:spcBef>
              <a:spcAft>
                <a:spcPts val="1000"/>
              </a:spcAft>
              <a:buNone/>
              <a:defRPr/>
            </a:pPr>
            <a:r>
              <a:rPr lang="en-US" sz="2800" dirty="0">
                <a:solidFill>
                  <a:srgbClr val="000000"/>
                </a:solidFill>
              </a:rPr>
              <a:t>Maintain an organized system. The use of binder dividers and page protectors are highly recommended. </a:t>
            </a:r>
          </a:p>
        </p:txBody>
      </p:sp>
      <p:pic>
        <p:nvPicPr>
          <p:cNvPr id="14" name="Picture 13">
            <a:extLst>
              <a:ext uri="{FF2B5EF4-FFF2-40B4-BE49-F238E27FC236}">
                <a16:creationId xmlns:a16="http://schemas.microsoft.com/office/drawing/2014/main" id="{2E8B1AE9-0C5F-34B0-25DD-F444335AC1EC}"/>
              </a:ext>
            </a:extLst>
          </p:cNvPr>
          <p:cNvPicPr>
            <a:picLocks noChangeAspect="1"/>
          </p:cNvPicPr>
          <p:nvPr/>
        </p:nvPicPr>
        <p:blipFill>
          <a:blip r:embed="rId2"/>
          <a:stretch>
            <a:fillRect/>
          </a:stretch>
        </p:blipFill>
        <p:spPr>
          <a:xfrm>
            <a:off x="838200" y="1512487"/>
            <a:ext cx="3702289" cy="5090647"/>
          </a:xfrm>
          <a:prstGeom prst="rect">
            <a:avLst/>
          </a:prstGeom>
        </p:spPr>
      </p:pic>
      <p:pic>
        <p:nvPicPr>
          <p:cNvPr id="16" name="Picture 15">
            <a:extLst>
              <a:ext uri="{FF2B5EF4-FFF2-40B4-BE49-F238E27FC236}">
                <a16:creationId xmlns:a16="http://schemas.microsoft.com/office/drawing/2014/main" id="{6F4B278E-2B0C-25A9-4543-ECEF723D15B3}"/>
              </a:ext>
            </a:extLst>
          </p:cNvPr>
          <p:cNvPicPr>
            <a:picLocks noChangeAspect="1"/>
          </p:cNvPicPr>
          <p:nvPr/>
        </p:nvPicPr>
        <p:blipFill rotWithShape="1">
          <a:blip r:embed="rId3"/>
          <a:srcRect l="3500" r="1573"/>
          <a:stretch/>
        </p:blipFill>
        <p:spPr>
          <a:xfrm>
            <a:off x="10446976" y="4960863"/>
            <a:ext cx="1275123" cy="1747630"/>
          </a:xfrm>
          <a:prstGeom prst="rect">
            <a:avLst/>
          </a:prstGeom>
          <a:ln>
            <a:solidFill>
              <a:schemeClr val="tx1"/>
            </a:solidFill>
          </a:ln>
        </p:spPr>
      </p:pic>
      <p:sp>
        <p:nvSpPr>
          <p:cNvPr id="18" name="TextBox 17">
            <a:extLst>
              <a:ext uri="{FF2B5EF4-FFF2-40B4-BE49-F238E27FC236}">
                <a16:creationId xmlns:a16="http://schemas.microsoft.com/office/drawing/2014/main" id="{C3371163-FCA8-E2AC-17FF-B7FEA6518BD2}"/>
              </a:ext>
            </a:extLst>
          </p:cNvPr>
          <p:cNvSpPr txBox="1"/>
          <p:nvPr/>
        </p:nvSpPr>
        <p:spPr>
          <a:xfrm>
            <a:off x="4902200" y="5480735"/>
            <a:ext cx="5435600" cy="707886"/>
          </a:xfrm>
          <a:prstGeom prst="rect">
            <a:avLst/>
          </a:prstGeom>
          <a:noFill/>
        </p:spPr>
        <p:txBody>
          <a:bodyPr wrap="square">
            <a:spAutoFit/>
          </a:bodyPr>
          <a:lstStyle/>
          <a:p>
            <a:pPr marL="0" lvl="1" indent="0">
              <a:spcBef>
                <a:spcPts val="0"/>
              </a:spcBef>
              <a:spcAft>
                <a:spcPts val="1000"/>
              </a:spcAft>
              <a:buNone/>
              <a:defRPr/>
            </a:pPr>
            <a:r>
              <a:rPr lang="en-US" sz="2000" dirty="0">
                <a:solidFill>
                  <a:srgbClr val="000000"/>
                </a:solidFill>
              </a:rPr>
              <a:t>Note: Infant Centers follow same procedures for record keeping as an Early Education Center.</a:t>
            </a:r>
          </a:p>
        </p:txBody>
      </p:sp>
    </p:spTree>
    <p:extLst>
      <p:ext uri="{BB962C8B-B14F-4D97-AF65-F5344CB8AC3E}">
        <p14:creationId xmlns:p14="http://schemas.microsoft.com/office/powerpoint/2010/main" val="40814743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9607FA04-C844-0517-BD62-A6E0ACFD10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34F144-82EA-A205-07A7-CC191F7F0F1A}"/>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Table of Contents</a:t>
            </a:r>
            <a:endParaRPr lang="en-US" sz="5400" dirty="0"/>
          </a:p>
        </p:txBody>
      </p:sp>
      <p:pic>
        <p:nvPicPr>
          <p:cNvPr id="11" name="Picture 10">
            <a:extLst>
              <a:ext uri="{FF2B5EF4-FFF2-40B4-BE49-F238E27FC236}">
                <a16:creationId xmlns:a16="http://schemas.microsoft.com/office/drawing/2014/main" id="{89D09712-1D7F-6381-4880-C3041BF8D406}"/>
              </a:ext>
            </a:extLst>
          </p:cNvPr>
          <p:cNvPicPr>
            <a:picLocks noChangeAspect="1"/>
          </p:cNvPicPr>
          <p:nvPr/>
        </p:nvPicPr>
        <p:blipFill>
          <a:blip r:embed="rId2"/>
          <a:stretch>
            <a:fillRect/>
          </a:stretch>
        </p:blipFill>
        <p:spPr>
          <a:xfrm>
            <a:off x="1038181" y="1690688"/>
            <a:ext cx="3606998" cy="4672701"/>
          </a:xfrm>
          <a:prstGeom prst="rect">
            <a:avLst/>
          </a:prstGeom>
          <a:ln>
            <a:solidFill>
              <a:schemeClr val="tx1"/>
            </a:solidFill>
          </a:ln>
        </p:spPr>
      </p:pic>
      <p:sp>
        <p:nvSpPr>
          <p:cNvPr id="3" name="Content Placeholder 2">
            <a:extLst>
              <a:ext uri="{FF2B5EF4-FFF2-40B4-BE49-F238E27FC236}">
                <a16:creationId xmlns:a16="http://schemas.microsoft.com/office/drawing/2014/main" id="{C0CC5033-3149-C813-B9FE-3AA1F86C30D8}"/>
              </a:ext>
            </a:extLst>
          </p:cNvPr>
          <p:cNvSpPr txBox="1">
            <a:spLocks/>
          </p:cNvSpPr>
          <p:nvPr/>
        </p:nvSpPr>
        <p:spPr>
          <a:xfrm>
            <a:off x="4902200" y="1690687"/>
            <a:ext cx="6924615" cy="419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0"/>
              </a:spcBef>
              <a:spcAft>
                <a:spcPts val="1000"/>
              </a:spcAft>
              <a:buFont typeface="Arial" panose="020B0604020202020204" pitchFamily="34" charset="0"/>
              <a:buNone/>
              <a:defRPr/>
            </a:pPr>
            <a:r>
              <a:rPr lang="en-US" sz="2800" dirty="0">
                <a:solidFill>
                  <a:srgbClr val="000000"/>
                </a:solidFill>
              </a:rPr>
              <a:t>Follow the EEC Table of Contents to keep an organized binder for each the EEC Site binder and the Main Site binder.</a:t>
            </a:r>
          </a:p>
          <a:p>
            <a:pPr marL="804672" lvl="1" indent="-347472">
              <a:spcBef>
                <a:spcPts val="0"/>
              </a:spcBef>
              <a:defRPr/>
            </a:pPr>
            <a:r>
              <a:rPr lang="en-US" sz="2800" dirty="0">
                <a:solidFill>
                  <a:srgbClr val="000000"/>
                </a:solidFill>
              </a:rPr>
              <a:t>All Main Site documents are duplicated, and copies kept in the EEC Site binder</a:t>
            </a:r>
          </a:p>
          <a:p>
            <a:pPr marL="804672" lvl="1" indent="-347472">
              <a:spcBef>
                <a:spcPts val="0"/>
              </a:spcBef>
              <a:defRPr/>
            </a:pPr>
            <a:r>
              <a:rPr lang="en-US" sz="2800" dirty="0">
                <a:solidFill>
                  <a:srgbClr val="000000"/>
                </a:solidFill>
              </a:rPr>
              <a:t>There must be 10 tabs for each binder to align with the corresponding items in the Table of Contents</a:t>
            </a:r>
          </a:p>
          <a:p>
            <a:pPr marL="0" lvl="1" indent="0">
              <a:spcBef>
                <a:spcPts val="0"/>
              </a:spcBef>
              <a:spcAft>
                <a:spcPts val="1000"/>
              </a:spcAft>
              <a:buNone/>
              <a:defRPr/>
            </a:pPr>
            <a:endParaRPr lang="en-US" sz="500" dirty="0">
              <a:solidFill>
                <a:srgbClr val="000000"/>
              </a:solidFill>
            </a:endParaRPr>
          </a:p>
        </p:txBody>
      </p:sp>
    </p:spTree>
    <p:extLst>
      <p:ext uri="{BB962C8B-B14F-4D97-AF65-F5344CB8AC3E}">
        <p14:creationId xmlns:p14="http://schemas.microsoft.com/office/powerpoint/2010/main" val="37998547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9607FA04-C844-0517-BD62-A6E0ACFD10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34F144-82EA-A205-07A7-CC191F7F0F1A}"/>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Main Cafeteria Site Information Binder</a:t>
            </a:r>
            <a:endParaRPr lang="en-US" sz="5400" dirty="0"/>
          </a:p>
        </p:txBody>
      </p:sp>
      <p:pic>
        <p:nvPicPr>
          <p:cNvPr id="6" name="Picture 5">
            <a:extLst>
              <a:ext uri="{FF2B5EF4-FFF2-40B4-BE49-F238E27FC236}">
                <a16:creationId xmlns:a16="http://schemas.microsoft.com/office/drawing/2014/main" id="{8B259D6E-1B93-D353-7AA9-F0F27059BAF1}"/>
              </a:ext>
            </a:extLst>
          </p:cNvPr>
          <p:cNvPicPr>
            <a:picLocks noChangeAspect="1"/>
          </p:cNvPicPr>
          <p:nvPr/>
        </p:nvPicPr>
        <p:blipFill>
          <a:blip r:embed="rId2"/>
          <a:stretch>
            <a:fillRect/>
          </a:stretch>
        </p:blipFill>
        <p:spPr>
          <a:xfrm>
            <a:off x="7511029" y="1584482"/>
            <a:ext cx="3842771" cy="5009993"/>
          </a:xfrm>
          <a:prstGeom prst="rect">
            <a:avLst/>
          </a:prstGeom>
          <a:ln>
            <a:solidFill>
              <a:schemeClr val="tx1"/>
            </a:solidFill>
          </a:ln>
        </p:spPr>
      </p:pic>
      <p:sp>
        <p:nvSpPr>
          <p:cNvPr id="3" name="Content Placeholder 2">
            <a:extLst>
              <a:ext uri="{FF2B5EF4-FFF2-40B4-BE49-F238E27FC236}">
                <a16:creationId xmlns:a16="http://schemas.microsoft.com/office/drawing/2014/main" id="{C5DAFFAC-5A78-0A83-A6F2-2B69AE63B9C7}"/>
              </a:ext>
            </a:extLst>
          </p:cNvPr>
          <p:cNvSpPr>
            <a:spLocks noGrp="1"/>
          </p:cNvSpPr>
          <p:nvPr>
            <p:ph idx="1"/>
          </p:nvPr>
        </p:nvSpPr>
        <p:spPr>
          <a:xfrm>
            <a:off x="838199" y="1690688"/>
            <a:ext cx="6175075" cy="4351338"/>
          </a:xfrm>
        </p:spPr>
        <p:txBody>
          <a:bodyPr>
            <a:normAutofit/>
          </a:bodyPr>
          <a:lstStyle/>
          <a:p>
            <a:pPr marL="0" lvl="1" indent="0">
              <a:spcBef>
                <a:spcPts val="0"/>
              </a:spcBef>
              <a:spcAft>
                <a:spcPts val="1000"/>
              </a:spcAft>
              <a:buNone/>
              <a:defRPr/>
            </a:pPr>
            <a:r>
              <a:rPr lang="en-US" sz="2800" dirty="0">
                <a:solidFill>
                  <a:srgbClr val="000000"/>
                </a:solidFill>
              </a:rPr>
              <a:t>Main Cafeteria Site Binder includes all original verified EEC documents used for all meal services at the EEC site.</a:t>
            </a:r>
          </a:p>
          <a:p>
            <a:pPr marL="804672" lvl="3" indent="-342900">
              <a:spcBef>
                <a:spcPts val="0"/>
              </a:spcBef>
              <a:defRPr/>
            </a:pPr>
            <a:r>
              <a:rPr lang="en-US" sz="2800" dirty="0"/>
              <a:t>Binder is stored in an accessible location at the main cafeteria site</a:t>
            </a:r>
          </a:p>
          <a:p>
            <a:pPr marL="804672" lvl="3" indent="-342900">
              <a:spcBef>
                <a:spcPts val="0"/>
              </a:spcBef>
              <a:defRPr/>
            </a:pPr>
            <a:r>
              <a:rPr lang="en-US" sz="2800" dirty="0"/>
              <a:t>Documents are kept onsite for 3 years plus the current year</a:t>
            </a:r>
          </a:p>
          <a:p>
            <a:pPr marL="574675" lvl="3" indent="-342900">
              <a:spcAft>
                <a:spcPts val="600"/>
              </a:spcAft>
              <a:defRPr/>
            </a:pPr>
            <a:endParaRPr lang="en-US" sz="2800" dirty="0"/>
          </a:p>
          <a:p>
            <a:pPr marL="0" indent="0">
              <a:buNone/>
            </a:pPr>
            <a:endParaRPr lang="en-US" dirty="0"/>
          </a:p>
        </p:txBody>
      </p:sp>
    </p:spTree>
    <p:extLst>
      <p:ext uri="{BB962C8B-B14F-4D97-AF65-F5344CB8AC3E}">
        <p14:creationId xmlns:p14="http://schemas.microsoft.com/office/powerpoint/2010/main" val="39665853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ABCEF1FD-0D56-1789-D544-64FEFD77EEE4}"/>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BC553836-68CC-9736-BBBE-56F73729640F}"/>
              </a:ext>
            </a:extLst>
          </p:cNvPr>
          <p:cNvGrpSpPr/>
          <p:nvPr/>
        </p:nvGrpSpPr>
        <p:grpSpPr>
          <a:xfrm>
            <a:off x="203200" y="344837"/>
            <a:ext cx="11779249" cy="1017452"/>
            <a:chOff x="203200" y="344837"/>
            <a:chExt cx="11779249" cy="1017452"/>
          </a:xfrm>
        </p:grpSpPr>
        <p:sp>
          <p:nvSpPr>
            <p:cNvPr id="4" name="Rectangle 3">
              <a:extLst>
                <a:ext uri="{FF2B5EF4-FFF2-40B4-BE49-F238E27FC236}">
                  <a16:creationId xmlns:a16="http://schemas.microsoft.com/office/drawing/2014/main" id="{165AF9C8-BC28-2D21-8483-157A926DC111}"/>
                </a:ext>
              </a:extLst>
            </p:cNvPr>
            <p:cNvSpPr/>
            <p:nvPr/>
          </p:nvSpPr>
          <p:spPr>
            <a:xfrm>
              <a:off x="203200" y="622179"/>
              <a:ext cx="11779249" cy="74011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a:p>
              <a:r>
                <a:rPr lang="en-US" dirty="0"/>
                <a:t>EEC Daily Meal Record, Menus for each week</a:t>
              </a:r>
            </a:p>
          </p:txBody>
        </p:sp>
        <p:sp>
          <p:nvSpPr>
            <p:cNvPr id="5" name="Freeform: Shape 4">
              <a:extLst>
                <a:ext uri="{FF2B5EF4-FFF2-40B4-BE49-F238E27FC236}">
                  <a16:creationId xmlns:a16="http://schemas.microsoft.com/office/drawing/2014/main" id="{9A8AC8BF-2042-A822-8C1A-40B4AE19A80C}"/>
                </a:ext>
              </a:extLst>
            </p:cNvPr>
            <p:cNvSpPr/>
            <p:nvPr/>
          </p:nvSpPr>
          <p:spPr>
            <a:xfrm>
              <a:off x="478970" y="344837"/>
              <a:ext cx="8245475" cy="544044"/>
            </a:xfrm>
            <a:custGeom>
              <a:avLst/>
              <a:gdLst>
                <a:gd name="connsiteX0" fmla="*/ 0 w 5689600"/>
                <a:gd name="connsiteY0" fmla="*/ 118082 h 708480"/>
                <a:gd name="connsiteX1" fmla="*/ 118082 w 5689600"/>
                <a:gd name="connsiteY1" fmla="*/ 0 h 708480"/>
                <a:gd name="connsiteX2" fmla="*/ 5571518 w 5689600"/>
                <a:gd name="connsiteY2" fmla="*/ 0 h 708480"/>
                <a:gd name="connsiteX3" fmla="*/ 5689600 w 5689600"/>
                <a:gd name="connsiteY3" fmla="*/ 118082 h 708480"/>
                <a:gd name="connsiteX4" fmla="*/ 5689600 w 5689600"/>
                <a:gd name="connsiteY4" fmla="*/ 590398 h 708480"/>
                <a:gd name="connsiteX5" fmla="*/ 5571518 w 5689600"/>
                <a:gd name="connsiteY5" fmla="*/ 708480 h 708480"/>
                <a:gd name="connsiteX6" fmla="*/ 118082 w 5689600"/>
                <a:gd name="connsiteY6" fmla="*/ 708480 h 708480"/>
                <a:gd name="connsiteX7" fmla="*/ 0 w 5689600"/>
                <a:gd name="connsiteY7" fmla="*/ 590398 h 708480"/>
                <a:gd name="connsiteX8" fmla="*/ 0 w 56896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08480">
                  <a:moveTo>
                    <a:pt x="0" y="118082"/>
                  </a:moveTo>
                  <a:cubicBezTo>
                    <a:pt x="0" y="52867"/>
                    <a:pt x="52867" y="0"/>
                    <a:pt x="118082" y="0"/>
                  </a:cubicBezTo>
                  <a:lnTo>
                    <a:pt x="5571518" y="0"/>
                  </a:lnTo>
                  <a:cubicBezTo>
                    <a:pt x="5636733" y="0"/>
                    <a:pt x="5689600" y="52867"/>
                    <a:pt x="5689600" y="118082"/>
                  </a:cubicBezTo>
                  <a:lnTo>
                    <a:pt x="5689600" y="590398"/>
                  </a:lnTo>
                  <a:cubicBezTo>
                    <a:pt x="5689600" y="655613"/>
                    <a:pt x="5636733" y="708480"/>
                    <a:pt x="5571518" y="708480"/>
                  </a:cubicBezTo>
                  <a:lnTo>
                    <a:pt x="118082" y="708480"/>
                  </a:lnTo>
                  <a:cubicBezTo>
                    <a:pt x="52867" y="708480"/>
                    <a:pt x="0" y="655613"/>
                    <a:pt x="0" y="590398"/>
                  </a:cubicBezTo>
                  <a:lnTo>
                    <a:pt x="0" y="118082"/>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638" tIns="34585" rIns="249638" bIns="34585"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Bernard MT Condensed" panose="02050806060905020404" pitchFamily="18" charset="0"/>
                </a:rPr>
                <a:t>1. Daily Meal Record</a:t>
              </a:r>
              <a:endParaRPr lang="en-US" sz="2400" kern="1200" dirty="0">
                <a:solidFill>
                  <a:schemeClr val="bg1"/>
                </a:solidFill>
              </a:endParaRPr>
            </a:p>
          </p:txBody>
        </p:sp>
      </p:grpSp>
      <p:grpSp>
        <p:nvGrpSpPr>
          <p:cNvPr id="27" name="Group 26">
            <a:extLst>
              <a:ext uri="{FF2B5EF4-FFF2-40B4-BE49-F238E27FC236}">
                <a16:creationId xmlns:a16="http://schemas.microsoft.com/office/drawing/2014/main" id="{47DB4BEC-54DE-7B9C-71F5-0E19F2D42393}"/>
              </a:ext>
            </a:extLst>
          </p:cNvPr>
          <p:cNvGrpSpPr/>
          <p:nvPr/>
        </p:nvGrpSpPr>
        <p:grpSpPr>
          <a:xfrm>
            <a:off x="203200" y="1677036"/>
            <a:ext cx="11779249" cy="1017452"/>
            <a:chOff x="203200" y="1677036"/>
            <a:chExt cx="11779249" cy="1017452"/>
          </a:xfrm>
        </p:grpSpPr>
        <p:sp>
          <p:nvSpPr>
            <p:cNvPr id="6" name="Rectangle 5">
              <a:extLst>
                <a:ext uri="{FF2B5EF4-FFF2-40B4-BE49-F238E27FC236}">
                  <a16:creationId xmlns:a16="http://schemas.microsoft.com/office/drawing/2014/main" id="{4D2EDFC1-A812-3E0B-F86C-146CFCD1A580}"/>
                </a:ext>
              </a:extLst>
            </p:cNvPr>
            <p:cNvSpPr/>
            <p:nvPr/>
          </p:nvSpPr>
          <p:spPr>
            <a:xfrm>
              <a:off x="203200" y="1954378"/>
              <a:ext cx="11779249" cy="74011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a:p>
              <a:r>
                <a:rPr lang="en-US" dirty="0"/>
                <a:t>SNP After School Snack Meal Record, Menus for each week</a:t>
              </a:r>
            </a:p>
          </p:txBody>
        </p:sp>
        <p:sp>
          <p:nvSpPr>
            <p:cNvPr id="7" name="Freeform: Shape 6">
              <a:extLst>
                <a:ext uri="{FF2B5EF4-FFF2-40B4-BE49-F238E27FC236}">
                  <a16:creationId xmlns:a16="http://schemas.microsoft.com/office/drawing/2014/main" id="{26CAFA61-0DDC-4FC0-92DF-B8FC3FE55DC7}"/>
                </a:ext>
              </a:extLst>
            </p:cNvPr>
            <p:cNvSpPr/>
            <p:nvPr/>
          </p:nvSpPr>
          <p:spPr>
            <a:xfrm>
              <a:off x="478970" y="1677036"/>
              <a:ext cx="8245475" cy="544044"/>
            </a:xfrm>
            <a:custGeom>
              <a:avLst/>
              <a:gdLst>
                <a:gd name="connsiteX0" fmla="*/ 0 w 5689600"/>
                <a:gd name="connsiteY0" fmla="*/ 118082 h 708480"/>
                <a:gd name="connsiteX1" fmla="*/ 118082 w 5689600"/>
                <a:gd name="connsiteY1" fmla="*/ 0 h 708480"/>
                <a:gd name="connsiteX2" fmla="*/ 5571518 w 5689600"/>
                <a:gd name="connsiteY2" fmla="*/ 0 h 708480"/>
                <a:gd name="connsiteX3" fmla="*/ 5689600 w 5689600"/>
                <a:gd name="connsiteY3" fmla="*/ 118082 h 708480"/>
                <a:gd name="connsiteX4" fmla="*/ 5689600 w 5689600"/>
                <a:gd name="connsiteY4" fmla="*/ 590398 h 708480"/>
                <a:gd name="connsiteX5" fmla="*/ 5571518 w 5689600"/>
                <a:gd name="connsiteY5" fmla="*/ 708480 h 708480"/>
                <a:gd name="connsiteX6" fmla="*/ 118082 w 5689600"/>
                <a:gd name="connsiteY6" fmla="*/ 708480 h 708480"/>
                <a:gd name="connsiteX7" fmla="*/ 0 w 5689600"/>
                <a:gd name="connsiteY7" fmla="*/ 590398 h 708480"/>
                <a:gd name="connsiteX8" fmla="*/ 0 w 56896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08480">
                  <a:moveTo>
                    <a:pt x="0" y="118082"/>
                  </a:moveTo>
                  <a:cubicBezTo>
                    <a:pt x="0" y="52867"/>
                    <a:pt x="52867" y="0"/>
                    <a:pt x="118082" y="0"/>
                  </a:cubicBezTo>
                  <a:lnTo>
                    <a:pt x="5571518" y="0"/>
                  </a:lnTo>
                  <a:cubicBezTo>
                    <a:pt x="5636733" y="0"/>
                    <a:pt x="5689600" y="52867"/>
                    <a:pt x="5689600" y="118082"/>
                  </a:cubicBezTo>
                  <a:lnTo>
                    <a:pt x="5689600" y="590398"/>
                  </a:lnTo>
                  <a:cubicBezTo>
                    <a:pt x="5689600" y="655613"/>
                    <a:pt x="5636733" y="708480"/>
                    <a:pt x="5571518" y="708480"/>
                  </a:cubicBezTo>
                  <a:lnTo>
                    <a:pt x="118082" y="708480"/>
                  </a:lnTo>
                  <a:cubicBezTo>
                    <a:pt x="52867" y="708480"/>
                    <a:pt x="0" y="655613"/>
                    <a:pt x="0" y="590398"/>
                  </a:cubicBezTo>
                  <a:lnTo>
                    <a:pt x="0" y="118082"/>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638" tIns="34585" rIns="249638" bIns="34585"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Bernard MT Condensed" panose="02050806060905020404" pitchFamily="18" charset="0"/>
                </a:rPr>
                <a:t>2. Snack Meal Record</a:t>
              </a:r>
              <a:endParaRPr lang="en-US" sz="2400" kern="1200" dirty="0">
                <a:solidFill>
                  <a:schemeClr val="bg1"/>
                </a:solidFill>
              </a:endParaRPr>
            </a:p>
          </p:txBody>
        </p:sp>
      </p:grpSp>
      <p:grpSp>
        <p:nvGrpSpPr>
          <p:cNvPr id="28" name="Group 27">
            <a:extLst>
              <a:ext uri="{FF2B5EF4-FFF2-40B4-BE49-F238E27FC236}">
                <a16:creationId xmlns:a16="http://schemas.microsoft.com/office/drawing/2014/main" id="{2FC42C25-05FD-DECE-26BA-0829F7375BF1}"/>
              </a:ext>
            </a:extLst>
          </p:cNvPr>
          <p:cNvGrpSpPr/>
          <p:nvPr/>
        </p:nvGrpSpPr>
        <p:grpSpPr>
          <a:xfrm>
            <a:off x="203200" y="3009235"/>
            <a:ext cx="11779249" cy="1017452"/>
            <a:chOff x="203200" y="3009235"/>
            <a:chExt cx="11779249" cy="1017452"/>
          </a:xfrm>
        </p:grpSpPr>
        <p:sp>
          <p:nvSpPr>
            <p:cNvPr id="8" name="Rectangle 7">
              <a:extLst>
                <a:ext uri="{FF2B5EF4-FFF2-40B4-BE49-F238E27FC236}">
                  <a16:creationId xmlns:a16="http://schemas.microsoft.com/office/drawing/2014/main" id="{7E543F96-17F4-D21A-F98E-0E6C9432E418}"/>
                </a:ext>
              </a:extLst>
            </p:cNvPr>
            <p:cNvSpPr/>
            <p:nvPr/>
          </p:nvSpPr>
          <p:spPr>
            <a:xfrm>
              <a:off x="203200" y="3286577"/>
              <a:ext cx="11779249" cy="74011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a:p>
              <a:r>
                <a:rPr lang="en-US" dirty="0"/>
                <a:t>Filed daily</a:t>
              </a:r>
            </a:p>
          </p:txBody>
        </p:sp>
        <p:sp>
          <p:nvSpPr>
            <p:cNvPr id="9" name="Freeform: Shape 8">
              <a:extLst>
                <a:ext uri="{FF2B5EF4-FFF2-40B4-BE49-F238E27FC236}">
                  <a16:creationId xmlns:a16="http://schemas.microsoft.com/office/drawing/2014/main" id="{53382AEA-8CC1-7226-145A-44E342383F4B}"/>
                </a:ext>
              </a:extLst>
            </p:cNvPr>
            <p:cNvSpPr/>
            <p:nvPr/>
          </p:nvSpPr>
          <p:spPr>
            <a:xfrm>
              <a:off x="478970" y="3009235"/>
              <a:ext cx="8245475" cy="544044"/>
            </a:xfrm>
            <a:custGeom>
              <a:avLst/>
              <a:gdLst>
                <a:gd name="connsiteX0" fmla="*/ 0 w 5689600"/>
                <a:gd name="connsiteY0" fmla="*/ 118082 h 708480"/>
                <a:gd name="connsiteX1" fmla="*/ 118082 w 5689600"/>
                <a:gd name="connsiteY1" fmla="*/ 0 h 708480"/>
                <a:gd name="connsiteX2" fmla="*/ 5571518 w 5689600"/>
                <a:gd name="connsiteY2" fmla="*/ 0 h 708480"/>
                <a:gd name="connsiteX3" fmla="*/ 5689600 w 5689600"/>
                <a:gd name="connsiteY3" fmla="*/ 118082 h 708480"/>
                <a:gd name="connsiteX4" fmla="*/ 5689600 w 5689600"/>
                <a:gd name="connsiteY4" fmla="*/ 590398 h 708480"/>
                <a:gd name="connsiteX5" fmla="*/ 5571518 w 5689600"/>
                <a:gd name="connsiteY5" fmla="*/ 708480 h 708480"/>
                <a:gd name="connsiteX6" fmla="*/ 118082 w 5689600"/>
                <a:gd name="connsiteY6" fmla="*/ 708480 h 708480"/>
                <a:gd name="connsiteX7" fmla="*/ 0 w 5689600"/>
                <a:gd name="connsiteY7" fmla="*/ 590398 h 708480"/>
                <a:gd name="connsiteX8" fmla="*/ 0 w 56896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08480">
                  <a:moveTo>
                    <a:pt x="0" y="118082"/>
                  </a:moveTo>
                  <a:cubicBezTo>
                    <a:pt x="0" y="52867"/>
                    <a:pt x="52867" y="0"/>
                    <a:pt x="118082" y="0"/>
                  </a:cubicBezTo>
                  <a:lnTo>
                    <a:pt x="5571518" y="0"/>
                  </a:lnTo>
                  <a:cubicBezTo>
                    <a:pt x="5636733" y="0"/>
                    <a:pt x="5689600" y="52867"/>
                    <a:pt x="5689600" y="118082"/>
                  </a:cubicBezTo>
                  <a:lnTo>
                    <a:pt x="5689600" y="590398"/>
                  </a:lnTo>
                  <a:cubicBezTo>
                    <a:pt x="5689600" y="655613"/>
                    <a:pt x="5636733" y="708480"/>
                    <a:pt x="5571518" y="708480"/>
                  </a:cubicBezTo>
                  <a:lnTo>
                    <a:pt x="118082" y="708480"/>
                  </a:lnTo>
                  <a:cubicBezTo>
                    <a:pt x="52867" y="708480"/>
                    <a:pt x="0" y="655613"/>
                    <a:pt x="0" y="590398"/>
                  </a:cubicBezTo>
                  <a:lnTo>
                    <a:pt x="0" y="118082"/>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638" tIns="34585" rIns="249638" bIns="34585"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Bernard MT Condensed" panose="02050806060905020404" pitchFamily="18" charset="0"/>
                </a:rPr>
                <a:t>3. Food Temperature Logs</a:t>
              </a:r>
              <a:endParaRPr lang="en-US" sz="2400" kern="1200" dirty="0">
                <a:solidFill>
                  <a:schemeClr val="bg1"/>
                </a:solidFill>
              </a:endParaRPr>
            </a:p>
          </p:txBody>
        </p:sp>
      </p:grpSp>
      <p:grpSp>
        <p:nvGrpSpPr>
          <p:cNvPr id="29" name="Group 28">
            <a:extLst>
              <a:ext uri="{FF2B5EF4-FFF2-40B4-BE49-F238E27FC236}">
                <a16:creationId xmlns:a16="http://schemas.microsoft.com/office/drawing/2014/main" id="{DF1CD735-79A7-4AB7-2B85-54DF61F8E35E}"/>
              </a:ext>
            </a:extLst>
          </p:cNvPr>
          <p:cNvGrpSpPr/>
          <p:nvPr/>
        </p:nvGrpSpPr>
        <p:grpSpPr>
          <a:xfrm>
            <a:off x="203200" y="4341433"/>
            <a:ext cx="11779249" cy="1017453"/>
            <a:chOff x="203200" y="4341433"/>
            <a:chExt cx="11779249" cy="1017453"/>
          </a:xfrm>
        </p:grpSpPr>
        <p:sp>
          <p:nvSpPr>
            <p:cNvPr id="10" name="Rectangle 9">
              <a:extLst>
                <a:ext uri="{FF2B5EF4-FFF2-40B4-BE49-F238E27FC236}">
                  <a16:creationId xmlns:a16="http://schemas.microsoft.com/office/drawing/2014/main" id="{30EE7A10-EBD4-687F-F0B4-1F5EB5E7A9D4}"/>
                </a:ext>
              </a:extLst>
            </p:cNvPr>
            <p:cNvSpPr/>
            <p:nvPr/>
          </p:nvSpPr>
          <p:spPr>
            <a:xfrm>
              <a:off x="203200" y="4618776"/>
              <a:ext cx="11779249" cy="74011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a:p>
              <a:r>
                <a:rPr lang="en-US" dirty="0"/>
                <a:t>Filed bi-weekly, if calibrated at the EEC</a:t>
              </a:r>
            </a:p>
          </p:txBody>
        </p:sp>
        <p:sp>
          <p:nvSpPr>
            <p:cNvPr id="11" name="Freeform: Shape 10">
              <a:extLst>
                <a:ext uri="{FF2B5EF4-FFF2-40B4-BE49-F238E27FC236}">
                  <a16:creationId xmlns:a16="http://schemas.microsoft.com/office/drawing/2014/main" id="{546B8651-B0B1-E543-CF8E-7CB0DE8B260C}"/>
                </a:ext>
              </a:extLst>
            </p:cNvPr>
            <p:cNvSpPr/>
            <p:nvPr/>
          </p:nvSpPr>
          <p:spPr>
            <a:xfrm>
              <a:off x="478970" y="4341433"/>
              <a:ext cx="8245475" cy="544044"/>
            </a:xfrm>
            <a:custGeom>
              <a:avLst/>
              <a:gdLst>
                <a:gd name="connsiteX0" fmla="*/ 0 w 5689600"/>
                <a:gd name="connsiteY0" fmla="*/ 118082 h 708480"/>
                <a:gd name="connsiteX1" fmla="*/ 118082 w 5689600"/>
                <a:gd name="connsiteY1" fmla="*/ 0 h 708480"/>
                <a:gd name="connsiteX2" fmla="*/ 5571518 w 5689600"/>
                <a:gd name="connsiteY2" fmla="*/ 0 h 708480"/>
                <a:gd name="connsiteX3" fmla="*/ 5689600 w 5689600"/>
                <a:gd name="connsiteY3" fmla="*/ 118082 h 708480"/>
                <a:gd name="connsiteX4" fmla="*/ 5689600 w 5689600"/>
                <a:gd name="connsiteY4" fmla="*/ 590398 h 708480"/>
                <a:gd name="connsiteX5" fmla="*/ 5571518 w 5689600"/>
                <a:gd name="connsiteY5" fmla="*/ 708480 h 708480"/>
                <a:gd name="connsiteX6" fmla="*/ 118082 w 5689600"/>
                <a:gd name="connsiteY6" fmla="*/ 708480 h 708480"/>
                <a:gd name="connsiteX7" fmla="*/ 0 w 5689600"/>
                <a:gd name="connsiteY7" fmla="*/ 590398 h 708480"/>
                <a:gd name="connsiteX8" fmla="*/ 0 w 56896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08480">
                  <a:moveTo>
                    <a:pt x="0" y="118082"/>
                  </a:moveTo>
                  <a:cubicBezTo>
                    <a:pt x="0" y="52867"/>
                    <a:pt x="52867" y="0"/>
                    <a:pt x="118082" y="0"/>
                  </a:cubicBezTo>
                  <a:lnTo>
                    <a:pt x="5571518" y="0"/>
                  </a:lnTo>
                  <a:cubicBezTo>
                    <a:pt x="5636733" y="0"/>
                    <a:pt x="5689600" y="52867"/>
                    <a:pt x="5689600" y="118082"/>
                  </a:cubicBezTo>
                  <a:lnTo>
                    <a:pt x="5689600" y="590398"/>
                  </a:lnTo>
                  <a:cubicBezTo>
                    <a:pt x="5689600" y="655613"/>
                    <a:pt x="5636733" y="708480"/>
                    <a:pt x="5571518" y="708480"/>
                  </a:cubicBezTo>
                  <a:lnTo>
                    <a:pt x="118082" y="708480"/>
                  </a:lnTo>
                  <a:cubicBezTo>
                    <a:pt x="52867" y="708480"/>
                    <a:pt x="0" y="655613"/>
                    <a:pt x="0" y="590398"/>
                  </a:cubicBezTo>
                  <a:lnTo>
                    <a:pt x="0" y="118082"/>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638" tIns="34585" rIns="249638" bIns="34585"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Bernard MT Condensed" panose="02050806060905020404" pitchFamily="18" charset="0"/>
                </a:rPr>
                <a:t>4. Thermometer Calibration Logs </a:t>
              </a:r>
              <a:endParaRPr lang="en-US" sz="2400" kern="1200" dirty="0">
                <a:solidFill>
                  <a:schemeClr val="bg1"/>
                </a:solidFill>
              </a:endParaRPr>
            </a:p>
          </p:txBody>
        </p:sp>
      </p:grpSp>
      <p:grpSp>
        <p:nvGrpSpPr>
          <p:cNvPr id="30" name="Group 29">
            <a:extLst>
              <a:ext uri="{FF2B5EF4-FFF2-40B4-BE49-F238E27FC236}">
                <a16:creationId xmlns:a16="http://schemas.microsoft.com/office/drawing/2014/main" id="{9B234426-0B93-2A40-7D3E-79EE7C2430F4}"/>
              </a:ext>
            </a:extLst>
          </p:cNvPr>
          <p:cNvGrpSpPr/>
          <p:nvPr/>
        </p:nvGrpSpPr>
        <p:grpSpPr>
          <a:xfrm>
            <a:off x="203200" y="5673632"/>
            <a:ext cx="11779249" cy="1017453"/>
            <a:chOff x="203200" y="5673632"/>
            <a:chExt cx="11779249" cy="1017453"/>
          </a:xfrm>
        </p:grpSpPr>
        <p:sp>
          <p:nvSpPr>
            <p:cNvPr id="12" name="Rectangle 11">
              <a:extLst>
                <a:ext uri="{FF2B5EF4-FFF2-40B4-BE49-F238E27FC236}">
                  <a16:creationId xmlns:a16="http://schemas.microsoft.com/office/drawing/2014/main" id="{6A815097-C34A-5E6D-A16D-D3753F282628}"/>
                </a:ext>
              </a:extLst>
            </p:cNvPr>
            <p:cNvSpPr/>
            <p:nvPr/>
          </p:nvSpPr>
          <p:spPr>
            <a:xfrm>
              <a:off x="203200" y="5950975"/>
              <a:ext cx="11779249" cy="74011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a:p>
              <a:r>
                <a:rPr lang="en-US" dirty="0"/>
                <a:t>Filed monthly</a:t>
              </a:r>
            </a:p>
          </p:txBody>
        </p:sp>
        <p:sp>
          <p:nvSpPr>
            <p:cNvPr id="13" name="Freeform: Shape 12">
              <a:extLst>
                <a:ext uri="{FF2B5EF4-FFF2-40B4-BE49-F238E27FC236}">
                  <a16:creationId xmlns:a16="http://schemas.microsoft.com/office/drawing/2014/main" id="{CD218E52-C2A8-A932-4FBB-0A98B5EBB0F7}"/>
                </a:ext>
              </a:extLst>
            </p:cNvPr>
            <p:cNvSpPr/>
            <p:nvPr/>
          </p:nvSpPr>
          <p:spPr>
            <a:xfrm>
              <a:off x="478970" y="5673632"/>
              <a:ext cx="8245475" cy="544044"/>
            </a:xfrm>
            <a:custGeom>
              <a:avLst/>
              <a:gdLst>
                <a:gd name="connsiteX0" fmla="*/ 0 w 5689600"/>
                <a:gd name="connsiteY0" fmla="*/ 118082 h 708480"/>
                <a:gd name="connsiteX1" fmla="*/ 118082 w 5689600"/>
                <a:gd name="connsiteY1" fmla="*/ 0 h 708480"/>
                <a:gd name="connsiteX2" fmla="*/ 5571518 w 5689600"/>
                <a:gd name="connsiteY2" fmla="*/ 0 h 708480"/>
                <a:gd name="connsiteX3" fmla="*/ 5689600 w 5689600"/>
                <a:gd name="connsiteY3" fmla="*/ 118082 h 708480"/>
                <a:gd name="connsiteX4" fmla="*/ 5689600 w 5689600"/>
                <a:gd name="connsiteY4" fmla="*/ 590398 h 708480"/>
                <a:gd name="connsiteX5" fmla="*/ 5571518 w 5689600"/>
                <a:gd name="connsiteY5" fmla="*/ 708480 h 708480"/>
                <a:gd name="connsiteX6" fmla="*/ 118082 w 5689600"/>
                <a:gd name="connsiteY6" fmla="*/ 708480 h 708480"/>
                <a:gd name="connsiteX7" fmla="*/ 0 w 5689600"/>
                <a:gd name="connsiteY7" fmla="*/ 590398 h 708480"/>
                <a:gd name="connsiteX8" fmla="*/ 0 w 56896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08480">
                  <a:moveTo>
                    <a:pt x="0" y="118082"/>
                  </a:moveTo>
                  <a:cubicBezTo>
                    <a:pt x="0" y="52867"/>
                    <a:pt x="52867" y="0"/>
                    <a:pt x="118082" y="0"/>
                  </a:cubicBezTo>
                  <a:lnTo>
                    <a:pt x="5571518" y="0"/>
                  </a:lnTo>
                  <a:cubicBezTo>
                    <a:pt x="5636733" y="0"/>
                    <a:pt x="5689600" y="52867"/>
                    <a:pt x="5689600" y="118082"/>
                  </a:cubicBezTo>
                  <a:lnTo>
                    <a:pt x="5689600" y="590398"/>
                  </a:lnTo>
                  <a:cubicBezTo>
                    <a:pt x="5689600" y="655613"/>
                    <a:pt x="5636733" y="708480"/>
                    <a:pt x="5571518" y="708480"/>
                  </a:cubicBezTo>
                  <a:lnTo>
                    <a:pt x="118082" y="708480"/>
                  </a:lnTo>
                  <a:cubicBezTo>
                    <a:pt x="52867" y="708480"/>
                    <a:pt x="0" y="655613"/>
                    <a:pt x="0" y="590398"/>
                  </a:cubicBezTo>
                  <a:lnTo>
                    <a:pt x="0" y="118082"/>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638" tIns="34585" rIns="249638" bIns="34585"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Bernard MT Condensed" panose="02050806060905020404" pitchFamily="18" charset="0"/>
                </a:rPr>
                <a:t> 5. Equipment Logs</a:t>
              </a:r>
              <a:endParaRPr lang="en-US" sz="2400" kern="1200" dirty="0">
                <a:solidFill>
                  <a:schemeClr val="bg1"/>
                </a:solidFill>
              </a:endParaRPr>
            </a:p>
          </p:txBody>
        </p:sp>
      </p:grpSp>
    </p:spTree>
    <p:extLst>
      <p:ext uri="{BB962C8B-B14F-4D97-AF65-F5344CB8AC3E}">
        <p14:creationId xmlns:p14="http://schemas.microsoft.com/office/powerpoint/2010/main" val="169988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1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1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ABCEF1FD-0D56-1789-D544-64FEFD77EEE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D79CD82-0E3C-34D3-C476-D8D2E439CB67}"/>
              </a:ext>
            </a:extLst>
          </p:cNvPr>
          <p:cNvGrpSpPr/>
          <p:nvPr/>
        </p:nvGrpSpPr>
        <p:grpSpPr>
          <a:xfrm>
            <a:off x="203200" y="344837"/>
            <a:ext cx="11779249" cy="1017452"/>
            <a:chOff x="203200" y="344837"/>
            <a:chExt cx="11779249" cy="1017452"/>
          </a:xfrm>
        </p:grpSpPr>
        <p:sp>
          <p:nvSpPr>
            <p:cNvPr id="4" name="Rectangle 3">
              <a:extLst>
                <a:ext uri="{FF2B5EF4-FFF2-40B4-BE49-F238E27FC236}">
                  <a16:creationId xmlns:a16="http://schemas.microsoft.com/office/drawing/2014/main" id="{165AF9C8-BC28-2D21-8483-157A926DC111}"/>
                </a:ext>
              </a:extLst>
            </p:cNvPr>
            <p:cNvSpPr/>
            <p:nvPr/>
          </p:nvSpPr>
          <p:spPr>
            <a:xfrm>
              <a:off x="203200" y="622179"/>
              <a:ext cx="11779249" cy="74011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a:p>
              <a:r>
                <a:rPr lang="en-US" dirty="0"/>
                <a:t>Monthly EEC Kitchen Safety  Sanitation Checklist, filed monthly</a:t>
              </a:r>
            </a:p>
          </p:txBody>
        </p:sp>
        <p:sp>
          <p:nvSpPr>
            <p:cNvPr id="5" name="Freeform: Shape 4">
              <a:extLst>
                <a:ext uri="{FF2B5EF4-FFF2-40B4-BE49-F238E27FC236}">
                  <a16:creationId xmlns:a16="http://schemas.microsoft.com/office/drawing/2014/main" id="{9A8AC8BF-2042-A822-8C1A-40B4AE19A80C}"/>
                </a:ext>
              </a:extLst>
            </p:cNvPr>
            <p:cNvSpPr/>
            <p:nvPr/>
          </p:nvSpPr>
          <p:spPr>
            <a:xfrm>
              <a:off x="478970" y="344837"/>
              <a:ext cx="8245475" cy="544044"/>
            </a:xfrm>
            <a:custGeom>
              <a:avLst/>
              <a:gdLst>
                <a:gd name="connsiteX0" fmla="*/ 0 w 5689600"/>
                <a:gd name="connsiteY0" fmla="*/ 118082 h 708480"/>
                <a:gd name="connsiteX1" fmla="*/ 118082 w 5689600"/>
                <a:gd name="connsiteY1" fmla="*/ 0 h 708480"/>
                <a:gd name="connsiteX2" fmla="*/ 5571518 w 5689600"/>
                <a:gd name="connsiteY2" fmla="*/ 0 h 708480"/>
                <a:gd name="connsiteX3" fmla="*/ 5689600 w 5689600"/>
                <a:gd name="connsiteY3" fmla="*/ 118082 h 708480"/>
                <a:gd name="connsiteX4" fmla="*/ 5689600 w 5689600"/>
                <a:gd name="connsiteY4" fmla="*/ 590398 h 708480"/>
                <a:gd name="connsiteX5" fmla="*/ 5571518 w 5689600"/>
                <a:gd name="connsiteY5" fmla="*/ 708480 h 708480"/>
                <a:gd name="connsiteX6" fmla="*/ 118082 w 5689600"/>
                <a:gd name="connsiteY6" fmla="*/ 708480 h 708480"/>
                <a:gd name="connsiteX7" fmla="*/ 0 w 5689600"/>
                <a:gd name="connsiteY7" fmla="*/ 590398 h 708480"/>
                <a:gd name="connsiteX8" fmla="*/ 0 w 56896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08480">
                  <a:moveTo>
                    <a:pt x="0" y="118082"/>
                  </a:moveTo>
                  <a:cubicBezTo>
                    <a:pt x="0" y="52867"/>
                    <a:pt x="52867" y="0"/>
                    <a:pt x="118082" y="0"/>
                  </a:cubicBezTo>
                  <a:lnTo>
                    <a:pt x="5571518" y="0"/>
                  </a:lnTo>
                  <a:cubicBezTo>
                    <a:pt x="5636733" y="0"/>
                    <a:pt x="5689600" y="52867"/>
                    <a:pt x="5689600" y="118082"/>
                  </a:cubicBezTo>
                  <a:lnTo>
                    <a:pt x="5689600" y="590398"/>
                  </a:lnTo>
                  <a:cubicBezTo>
                    <a:pt x="5689600" y="655613"/>
                    <a:pt x="5636733" y="708480"/>
                    <a:pt x="5571518" y="708480"/>
                  </a:cubicBezTo>
                  <a:lnTo>
                    <a:pt x="118082" y="708480"/>
                  </a:lnTo>
                  <a:cubicBezTo>
                    <a:pt x="52867" y="708480"/>
                    <a:pt x="0" y="655613"/>
                    <a:pt x="0" y="590398"/>
                  </a:cubicBezTo>
                  <a:lnTo>
                    <a:pt x="0" y="118082"/>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638" tIns="34585" rIns="249638" bIns="34585"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Bernard MT Condensed" panose="02050806060905020404" pitchFamily="18" charset="0"/>
                </a:rPr>
                <a:t>6. Sanitation Checklist</a:t>
              </a:r>
              <a:endParaRPr lang="en-US" sz="2400" kern="1200" dirty="0">
                <a:solidFill>
                  <a:schemeClr val="bg1"/>
                </a:solidFill>
              </a:endParaRPr>
            </a:p>
          </p:txBody>
        </p:sp>
      </p:grpSp>
      <p:grpSp>
        <p:nvGrpSpPr>
          <p:cNvPr id="3" name="Group 2">
            <a:extLst>
              <a:ext uri="{FF2B5EF4-FFF2-40B4-BE49-F238E27FC236}">
                <a16:creationId xmlns:a16="http://schemas.microsoft.com/office/drawing/2014/main" id="{A0F2EC02-CCD8-A2A7-30FF-67D734B4891D}"/>
              </a:ext>
            </a:extLst>
          </p:cNvPr>
          <p:cNvGrpSpPr/>
          <p:nvPr/>
        </p:nvGrpSpPr>
        <p:grpSpPr>
          <a:xfrm>
            <a:off x="203200" y="1677036"/>
            <a:ext cx="11779249" cy="1017452"/>
            <a:chOff x="203200" y="1677036"/>
            <a:chExt cx="11779249" cy="1017452"/>
          </a:xfrm>
        </p:grpSpPr>
        <p:sp>
          <p:nvSpPr>
            <p:cNvPr id="6" name="Rectangle 5">
              <a:extLst>
                <a:ext uri="{FF2B5EF4-FFF2-40B4-BE49-F238E27FC236}">
                  <a16:creationId xmlns:a16="http://schemas.microsoft.com/office/drawing/2014/main" id="{4D2EDFC1-A812-3E0B-F86C-146CFCD1A580}"/>
                </a:ext>
              </a:extLst>
            </p:cNvPr>
            <p:cNvSpPr/>
            <p:nvPr/>
          </p:nvSpPr>
          <p:spPr>
            <a:xfrm>
              <a:off x="203200" y="1954378"/>
              <a:ext cx="11779249" cy="74011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a:p>
              <a:r>
                <a:rPr lang="en-US" dirty="0"/>
                <a:t>List of students with special diets on file, each students individual Special Diets Form</a:t>
              </a:r>
            </a:p>
          </p:txBody>
        </p:sp>
        <p:sp>
          <p:nvSpPr>
            <p:cNvPr id="7" name="Freeform: Shape 6">
              <a:extLst>
                <a:ext uri="{FF2B5EF4-FFF2-40B4-BE49-F238E27FC236}">
                  <a16:creationId xmlns:a16="http://schemas.microsoft.com/office/drawing/2014/main" id="{26CAFA61-0DDC-4FC0-92DF-B8FC3FE55DC7}"/>
                </a:ext>
              </a:extLst>
            </p:cNvPr>
            <p:cNvSpPr/>
            <p:nvPr/>
          </p:nvSpPr>
          <p:spPr>
            <a:xfrm>
              <a:off x="478970" y="1677036"/>
              <a:ext cx="8245475" cy="544044"/>
            </a:xfrm>
            <a:custGeom>
              <a:avLst/>
              <a:gdLst>
                <a:gd name="connsiteX0" fmla="*/ 0 w 5689600"/>
                <a:gd name="connsiteY0" fmla="*/ 118082 h 708480"/>
                <a:gd name="connsiteX1" fmla="*/ 118082 w 5689600"/>
                <a:gd name="connsiteY1" fmla="*/ 0 h 708480"/>
                <a:gd name="connsiteX2" fmla="*/ 5571518 w 5689600"/>
                <a:gd name="connsiteY2" fmla="*/ 0 h 708480"/>
                <a:gd name="connsiteX3" fmla="*/ 5689600 w 5689600"/>
                <a:gd name="connsiteY3" fmla="*/ 118082 h 708480"/>
                <a:gd name="connsiteX4" fmla="*/ 5689600 w 5689600"/>
                <a:gd name="connsiteY4" fmla="*/ 590398 h 708480"/>
                <a:gd name="connsiteX5" fmla="*/ 5571518 w 5689600"/>
                <a:gd name="connsiteY5" fmla="*/ 708480 h 708480"/>
                <a:gd name="connsiteX6" fmla="*/ 118082 w 5689600"/>
                <a:gd name="connsiteY6" fmla="*/ 708480 h 708480"/>
                <a:gd name="connsiteX7" fmla="*/ 0 w 5689600"/>
                <a:gd name="connsiteY7" fmla="*/ 590398 h 708480"/>
                <a:gd name="connsiteX8" fmla="*/ 0 w 56896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08480">
                  <a:moveTo>
                    <a:pt x="0" y="118082"/>
                  </a:moveTo>
                  <a:cubicBezTo>
                    <a:pt x="0" y="52867"/>
                    <a:pt x="52867" y="0"/>
                    <a:pt x="118082" y="0"/>
                  </a:cubicBezTo>
                  <a:lnTo>
                    <a:pt x="5571518" y="0"/>
                  </a:lnTo>
                  <a:cubicBezTo>
                    <a:pt x="5636733" y="0"/>
                    <a:pt x="5689600" y="52867"/>
                    <a:pt x="5689600" y="118082"/>
                  </a:cubicBezTo>
                  <a:lnTo>
                    <a:pt x="5689600" y="590398"/>
                  </a:lnTo>
                  <a:cubicBezTo>
                    <a:pt x="5689600" y="655613"/>
                    <a:pt x="5636733" y="708480"/>
                    <a:pt x="5571518" y="708480"/>
                  </a:cubicBezTo>
                  <a:lnTo>
                    <a:pt x="118082" y="708480"/>
                  </a:lnTo>
                  <a:cubicBezTo>
                    <a:pt x="52867" y="708480"/>
                    <a:pt x="0" y="655613"/>
                    <a:pt x="0" y="590398"/>
                  </a:cubicBezTo>
                  <a:lnTo>
                    <a:pt x="0" y="118082"/>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638" tIns="34585" rIns="249638" bIns="34585" numCol="1" spcCol="1270" anchor="ctr" anchorCtr="0">
              <a:noAutofit/>
            </a:bodyPr>
            <a:lstStyle/>
            <a:p>
              <a:pPr marL="0" lvl="0" indent="0" algn="l" defTabSz="1066800">
                <a:lnSpc>
                  <a:spcPct val="90000"/>
                </a:lnSpc>
                <a:spcBef>
                  <a:spcPct val="0"/>
                </a:spcBef>
                <a:spcAft>
                  <a:spcPct val="35000"/>
                </a:spcAft>
                <a:buNone/>
              </a:pPr>
              <a:r>
                <a:rPr lang="en-US" sz="2400" dirty="0">
                  <a:solidFill>
                    <a:schemeClr val="bg1"/>
                  </a:solidFill>
                  <a:latin typeface="Bernard MT Condensed" panose="02050806060905020404" pitchFamily="18" charset="0"/>
                </a:rPr>
                <a:t>7. Special Diets</a:t>
              </a:r>
              <a:endParaRPr lang="en-US" sz="2400" kern="1200" dirty="0">
                <a:solidFill>
                  <a:schemeClr val="bg1"/>
                </a:solidFill>
              </a:endParaRPr>
            </a:p>
          </p:txBody>
        </p:sp>
      </p:grpSp>
      <p:grpSp>
        <p:nvGrpSpPr>
          <p:cNvPr id="14" name="Group 13">
            <a:extLst>
              <a:ext uri="{FF2B5EF4-FFF2-40B4-BE49-F238E27FC236}">
                <a16:creationId xmlns:a16="http://schemas.microsoft.com/office/drawing/2014/main" id="{9DC53C45-D294-EFA9-64AE-89F26932E08F}"/>
              </a:ext>
            </a:extLst>
          </p:cNvPr>
          <p:cNvGrpSpPr/>
          <p:nvPr/>
        </p:nvGrpSpPr>
        <p:grpSpPr>
          <a:xfrm>
            <a:off x="203200" y="3009235"/>
            <a:ext cx="11779249" cy="1017452"/>
            <a:chOff x="203200" y="3009235"/>
            <a:chExt cx="11779249" cy="1017452"/>
          </a:xfrm>
        </p:grpSpPr>
        <p:sp>
          <p:nvSpPr>
            <p:cNvPr id="8" name="Rectangle 7">
              <a:extLst>
                <a:ext uri="{FF2B5EF4-FFF2-40B4-BE49-F238E27FC236}">
                  <a16:creationId xmlns:a16="http://schemas.microsoft.com/office/drawing/2014/main" id="{7E543F96-17F4-D21A-F98E-0E6C9432E418}"/>
                </a:ext>
              </a:extLst>
            </p:cNvPr>
            <p:cNvSpPr/>
            <p:nvPr/>
          </p:nvSpPr>
          <p:spPr>
            <a:xfrm>
              <a:off x="203200" y="3286577"/>
              <a:ext cx="11779249" cy="74011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a:p>
              <a:r>
                <a:rPr lang="en-US" dirty="0"/>
                <a:t>Verification of Training, FS Staff Training Guide, EEC Staff Training Guide, Copy of the EEC Training slides (optional) </a:t>
              </a:r>
            </a:p>
          </p:txBody>
        </p:sp>
        <p:sp>
          <p:nvSpPr>
            <p:cNvPr id="9" name="Freeform: Shape 8">
              <a:extLst>
                <a:ext uri="{FF2B5EF4-FFF2-40B4-BE49-F238E27FC236}">
                  <a16:creationId xmlns:a16="http://schemas.microsoft.com/office/drawing/2014/main" id="{53382AEA-8CC1-7226-145A-44E342383F4B}"/>
                </a:ext>
              </a:extLst>
            </p:cNvPr>
            <p:cNvSpPr/>
            <p:nvPr/>
          </p:nvSpPr>
          <p:spPr>
            <a:xfrm>
              <a:off x="478970" y="3009235"/>
              <a:ext cx="8245475" cy="544044"/>
            </a:xfrm>
            <a:custGeom>
              <a:avLst/>
              <a:gdLst>
                <a:gd name="connsiteX0" fmla="*/ 0 w 5689600"/>
                <a:gd name="connsiteY0" fmla="*/ 118082 h 708480"/>
                <a:gd name="connsiteX1" fmla="*/ 118082 w 5689600"/>
                <a:gd name="connsiteY1" fmla="*/ 0 h 708480"/>
                <a:gd name="connsiteX2" fmla="*/ 5571518 w 5689600"/>
                <a:gd name="connsiteY2" fmla="*/ 0 h 708480"/>
                <a:gd name="connsiteX3" fmla="*/ 5689600 w 5689600"/>
                <a:gd name="connsiteY3" fmla="*/ 118082 h 708480"/>
                <a:gd name="connsiteX4" fmla="*/ 5689600 w 5689600"/>
                <a:gd name="connsiteY4" fmla="*/ 590398 h 708480"/>
                <a:gd name="connsiteX5" fmla="*/ 5571518 w 5689600"/>
                <a:gd name="connsiteY5" fmla="*/ 708480 h 708480"/>
                <a:gd name="connsiteX6" fmla="*/ 118082 w 5689600"/>
                <a:gd name="connsiteY6" fmla="*/ 708480 h 708480"/>
                <a:gd name="connsiteX7" fmla="*/ 0 w 5689600"/>
                <a:gd name="connsiteY7" fmla="*/ 590398 h 708480"/>
                <a:gd name="connsiteX8" fmla="*/ 0 w 56896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08480">
                  <a:moveTo>
                    <a:pt x="0" y="118082"/>
                  </a:moveTo>
                  <a:cubicBezTo>
                    <a:pt x="0" y="52867"/>
                    <a:pt x="52867" y="0"/>
                    <a:pt x="118082" y="0"/>
                  </a:cubicBezTo>
                  <a:lnTo>
                    <a:pt x="5571518" y="0"/>
                  </a:lnTo>
                  <a:cubicBezTo>
                    <a:pt x="5636733" y="0"/>
                    <a:pt x="5689600" y="52867"/>
                    <a:pt x="5689600" y="118082"/>
                  </a:cubicBezTo>
                  <a:lnTo>
                    <a:pt x="5689600" y="590398"/>
                  </a:lnTo>
                  <a:cubicBezTo>
                    <a:pt x="5689600" y="655613"/>
                    <a:pt x="5636733" y="708480"/>
                    <a:pt x="5571518" y="708480"/>
                  </a:cubicBezTo>
                  <a:lnTo>
                    <a:pt x="118082" y="708480"/>
                  </a:lnTo>
                  <a:cubicBezTo>
                    <a:pt x="52867" y="708480"/>
                    <a:pt x="0" y="655613"/>
                    <a:pt x="0" y="590398"/>
                  </a:cubicBezTo>
                  <a:lnTo>
                    <a:pt x="0" y="118082"/>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638" tIns="34585" rIns="249638" bIns="34585"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Bernard MT Condensed" panose="02050806060905020404" pitchFamily="18" charset="0"/>
                </a:rPr>
                <a:t>8. Training Documents</a:t>
              </a:r>
              <a:endParaRPr lang="en-US" sz="2400" kern="1200" dirty="0">
                <a:solidFill>
                  <a:schemeClr val="bg1"/>
                </a:solidFill>
              </a:endParaRPr>
            </a:p>
          </p:txBody>
        </p:sp>
      </p:grpSp>
      <p:grpSp>
        <p:nvGrpSpPr>
          <p:cNvPr id="15" name="Group 14">
            <a:extLst>
              <a:ext uri="{FF2B5EF4-FFF2-40B4-BE49-F238E27FC236}">
                <a16:creationId xmlns:a16="http://schemas.microsoft.com/office/drawing/2014/main" id="{9BDC99C1-D4E3-502E-AC53-0E1883F4D08D}"/>
              </a:ext>
            </a:extLst>
          </p:cNvPr>
          <p:cNvGrpSpPr/>
          <p:nvPr/>
        </p:nvGrpSpPr>
        <p:grpSpPr>
          <a:xfrm>
            <a:off x="203200" y="4341433"/>
            <a:ext cx="11779249" cy="1017453"/>
            <a:chOff x="203200" y="4341433"/>
            <a:chExt cx="11779249" cy="1017453"/>
          </a:xfrm>
        </p:grpSpPr>
        <p:sp>
          <p:nvSpPr>
            <p:cNvPr id="10" name="Rectangle 9">
              <a:extLst>
                <a:ext uri="{FF2B5EF4-FFF2-40B4-BE49-F238E27FC236}">
                  <a16:creationId xmlns:a16="http://schemas.microsoft.com/office/drawing/2014/main" id="{30EE7A10-EBD4-687F-F0B4-1F5EB5E7A9D4}"/>
                </a:ext>
              </a:extLst>
            </p:cNvPr>
            <p:cNvSpPr/>
            <p:nvPr/>
          </p:nvSpPr>
          <p:spPr>
            <a:xfrm>
              <a:off x="203200" y="4618776"/>
              <a:ext cx="11779249" cy="74011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a:p>
              <a:r>
                <a:rPr lang="en-US" dirty="0"/>
                <a:t>Weekly Compliance Checklist, SNP Site Monitoring Review, SNP After School Snack Review</a:t>
              </a:r>
            </a:p>
          </p:txBody>
        </p:sp>
        <p:sp>
          <p:nvSpPr>
            <p:cNvPr id="11" name="Freeform: Shape 10">
              <a:extLst>
                <a:ext uri="{FF2B5EF4-FFF2-40B4-BE49-F238E27FC236}">
                  <a16:creationId xmlns:a16="http://schemas.microsoft.com/office/drawing/2014/main" id="{546B8651-B0B1-E543-CF8E-7CB0DE8B260C}"/>
                </a:ext>
              </a:extLst>
            </p:cNvPr>
            <p:cNvSpPr/>
            <p:nvPr/>
          </p:nvSpPr>
          <p:spPr>
            <a:xfrm>
              <a:off x="478970" y="4341433"/>
              <a:ext cx="8245475" cy="544044"/>
            </a:xfrm>
            <a:custGeom>
              <a:avLst/>
              <a:gdLst>
                <a:gd name="connsiteX0" fmla="*/ 0 w 5689600"/>
                <a:gd name="connsiteY0" fmla="*/ 118082 h 708480"/>
                <a:gd name="connsiteX1" fmla="*/ 118082 w 5689600"/>
                <a:gd name="connsiteY1" fmla="*/ 0 h 708480"/>
                <a:gd name="connsiteX2" fmla="*/ 5571518 w 5689600"/>
                <a:gd name="connsiteY2" fmla="*/ 0 h 708480"/>
                <a:gd name="connsiteX3" fmla="*/ 5689600 w 5689600"/>
                <a:gd name="connsiteY3" fmla="*/ 118082 h 708480"/>
                <a:gd name="connsiteX4" fmla="*/ 5689600 w 5689600"/>
                <a:gd name="connsiteY4" fmla="*/ 590398 h 708480"/>
                <a:gd name="connsiteX5" fmla="*/ 5571518 w 5689600"/>
                <a:gd name="connsiteY5" fmla="*/ 708480 h 708480"/>
                <a:gd name="connsiteX6" fmla="*/ 118082 w 5689600"/>
                <a:gd name="connsiteY6" fmla="*/ 708480 h 708480"/>
                <a:gd name="connsiteX7" fmla="*/ 0 w 5689600"/>
                <a:gd name="connsiteY7" fmla="*/ 590398 h 708480"/>
                <a:gd name="connsiteX8" fmla="*/ 0 w 56896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08480">
                  <a:moveTo>
                    <a:pt x="0" y="118082"/>
                  </a:moveTo>
                  <a:cubicBezTo>
                    <a:pt x="0" y="52867"/>
                    <a:pt x="52867" y="0"/>
                    <a:pt x="118082" y="0"/>
                  </a:cubicBezTo>
                  <a:lnTo>
                    <a:pt x="5571518" y="0"/>
                  </a:lnTo>
                  <a:cubicBezTo>
                    <a:pt x="5636733" y="0"/>
                    <a:pt x="5689600" y="52867"/>
                    <a:pt x="5689600" y="118082"/>
                  </a:cubicBezTo>
                  <a:lnTo>
                    <a:pt x="5689600" y="590398"/>
                  </a:lnTo>
                  <a:cubicBezTo>
                    <a:pt x="5689600" y="655613"/>
                    <a:pt x="5636733" y="708480"/>
                    <a:pt x="5571518" y="708480"/>
                  </a:cubicBezTo>
                  <a:lnTo>
                    <a:pt x="118082" y="708480"/>
                  </a:lnTo>
                  <a:cubicBezTo>
                    <a:pt x="52867" y="708480"/>
                    <a:pt x="0" y="655613"/>
                    <a:pt x="0" y="590398"/>
                  </a:cubicBezTo>
                  <a:lnTo>
                    <a:pt x="0" y="118082"/>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638" tIns="34585" rIns="249638" bIns="34585"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Bernard MT Condensed" panose="02050806060905020404" pitchFamily="18" charset="0"/>
                </a:rPr>
                <a:t>9. Monitors</a:t>
              </a:r>
              <a:endParaRPr lang="en-US" sz="2400" kern="1200" dirty="0">
                <a:solidFill>
                  <a:schemeClr val="bg1"/>
                </a:solidFill>
              </a:endParaRPr>
            </a:p>
          </p:txBody>
        </p:sp>
      </p:grpSp>
      <p:grpSp>
        <p:nvGrpSpPr>
          <p:cNvPr id="16" name="Group 15">
            <a:extLst>
              <a:ext uri="{FF2B5EF4-FFF2-40B4-BE49-F238E27FC236}">
                <a16:creationId xmlns:a16="http://schemas.microsoft.com/office/drawing/2014/main" id="{0A9B0EA5-88AF-37ED-B603-58FE14EBAD9F}"/>
              </a:ext>
            </a:extLst>
          </p:cNvPr>
          <p:cNvGrpSpPr/>
          <p:nvPr/>
        </p:nvGrpSpPr>
        <p:grpSpPr>
          <a:xfrm>
            <a:off x="203200" y="5673632"/>
            <a:ext cx="11779249" cy="1017453"/>
            <a:chOff x="203200" y="5673632"/>
            <a:chExt cx="11779249" cy="1017453"/>
          </a:xfrm>
        </p:grpSpPr>
        <p:sp>
          <p:nvSpPr>
            <p:cNvPr id="12" name="Rectangle 11">
              <a:extLst>
                <a:ext uri="{FF2B5EF4-FFF2-40B4-BE49-F238E27FC236}">
                  <a16:creationId xmlns:a16="http://schemas.microsoft.com/office/drawing/2014/main" id="{6A815097-C34A-5E6D-A16D-D3753F282628}"/>
                </a:ext>
              </a:extLst>
            </p:cNvPr>
            <p:cNvSpPr/>
            <p:nvPr/>
          </p:nvSpPr>
          <p:spPr>
            <a:xfrm>
              <a:off x="203200" y="5950975"/>
              <a:ext cx="11779249" cy="74011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a:p>
              <a:r>
                <a:rPr lang="en-US" dirty="0"/>
                <a:t>Cafeteria Health Permit, Certificate of Inspection, Cafeteria Health Inspection Report, </a:t>
              </a:r>
              <a:r>
                <a:rPr lang="en-US" dirty="0" err="1"/>
                <a:t>ServSafe</a:t>
              </a:r>
              <a:r>
                <a:rPr lang="en-US" dirty="0"/>
                <a:t> Certificate</a:t>
              </a:r>
            </a:p>
          </p:txBody>
        </p:sp>
        <p:sp>
          <p:nvSpPr>
            <p:cNvPr id="13" name="Freeform: Shape 12">
              <a:extLst>
                <a:ext uri="{FF2B5EF4-FFF2-40B4-BE49-F238E27FC236}">
                  <a16:creationId xmlns:a16="http://schemas.microsoft.com/office/drawing/2014/main" id="{CD218E52-C2A8-A932-4FBB-0A98B5EBB0F7}"/>
                </a:ext>
              </a:extLst>
            </p:cNvPr>
            <p:cNvSpPr/>
            <p:nvPr/>
          </p:nvSpPr>
          <p:spPr>
            <a:xfrm>
              <a:off x="478970" y="5673632"/>
              <a:ext cx="8245475" cy="544044"/>
            </a:xfrm>
            <a:custGeom>
              <a:avLst/>
              <a:gdLst>
                <a:gd name="connsiteX0" fmla="*/ 0 w 5689600"/>
                <a:gd name="connsiteY0" fmla="*/ 118082 h 708480"/>
                <a:gd name="connsiteX1" fmla="*/ 118082 w 5689600"/>
                <a:gd name="connsiteY1" fmla="*/ 0 h 708480"/>
                <a:gd name="connsiteX2" fmla="*/ 5571518 w 5689600"/>
                <a:gd name="connsiteY2" fmla="*/ 0 h 708480"/>
                <a:gd name="connsiteX3" fmla="*/ 5689600 w 5689600"/>
                <a:gd name="connsiteY3" fmla="*/ 118082 h 708480"/>
                <a:gd name="connsiteX4" fmla="*/ 5689600 w 5689600"/>
                <a:gd name="connsiteY4" fmla="*/ 590398 h 708480"/>
                <a:gd name="connsiteX5" fmla="*/ 5571518 w 5689600"/>
                <a:gd name="connsiteY5" fmla="*/ 708480 h 708480"/>
                <a:gd name="connsiteX6" fmla="*/ 118082 w 5689600"/>
                <a:gd name="connsiteY6" fmla="*/ 708480 h 708480"/>
                <a:gd name="connsiteX7" fmla="*/ 0 w 5689600"/>
                <a:gd name="connsiteY7" fmla="*/ 590398 h 708480"/>
                <a:gd name="connsiteX8" fmla="*/ 0 w 56896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08480">
                  <a:moveTo>
                    <a:pt x="0" y="118082"/>
                  </a:moveTo>
                  <a:cubicBezTo>
                    <a:pt x="0" y="52867"/>
                    <a:pt x="52867" y="0"/>
                    <a:pt x="118082" y="0"/>
                  </a:cubicBezTo>
                  <a:lnTo>
                    <a:pt x="5571518" y="0"/>
                  </a:lnTo>
                  <a:cubicBezTo>
                    <a:pt x="5636733" y="0"/>
                    <a:pt x="5689600" y="52867"/>
                    <a:pt x="5689600" y="118082"/>
                  </a:cubicBezTo>
                  <a:lnTo>
                    <a:pt x="5689600" y="590398"/>
                  </a:lnTo>
                  <a:cubicBezTo>
                    <a:pt x="5689600" y="655613"/>
                    <a:pt x="5636733" y="708480"/>
                    <a:pt x="5571518" y="708480"/>
                  </a:cubicBezTo>
                  <a:lnTo>
                    <a:pt x="118082" y="708480"/>
                  </a:lnTo>
                  <a:cubicBezTo>
                    <a:pt x="52867" y="708480"/>
                    <a:pt x="0" y="655613"/>
                    <a:pt x="0" y="590398"/>
                  </a:cubicBezTo>
                  <a:lnTo>
                    <a:pt x="0" y="118082"/>
                  </a:lnTo>
                  <a:close/>
                </a:path>
              </a:pathLst>
            </a:custGeom>
            <a:solidFill>
              <a:srgbClr val="27C2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638" tIns="34585" rIns="249638" bIns="34585"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Bernard MT Condensed" panose="02050806060905020404" pitchFamily="18" charset="0"/>
                </a:rPr>
                <a:t> 10. Certificates</a:t>
              </a:r>
              <a:endParaRPr lang="en-US" sz="2400" kern="1200" dirty="0">
                <a:solidFill>
                  <a:schemeClr val="bg1"/>
                </a:solidFill>
              </a:endParaRPr>
            </a:p>
          </p:txBody>
        </p:sp>
      </p:grpSp>
    </p:spTree>
    <p:extLst>
      <p:ext uri="{BB962C8B-B14F-4D97-AF65-F5344CB8AC3E}">
        <p14:creationId xmlns:p14="http://schemas.microsoft.com/office/powerpoint/2010/main" val="313308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9607FA04-C844-0517-BD62-A6E0ACFD10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34F144-82EA-A205-07A7-CC191F7F0F1A}"/>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EEC Site Information Binder</a:t>
            </a:r>
            <a:endParaRPr lang="en-US" sz="5400" dirty="0"/>
          </a:p>
        </p:txBody>
      </p:sp>
      <p:sp>
        <p:nvSpPr>
          <p:cNvPr id="3" name="Content Placeholder 2">
            <a:extLst>
              <a:ext uri="{FF2B5EF4-FFF2-40B4-BE49-F238E27FC236}">
                <a16:creationId xmlns:a16="http://schemas.microsoft.com/office/drawing/2014/main" id="{91B5DC9B-32BC-D9C7-230D-6E78D2BD6738}"/>
              </a:ext>
            </a:extLst>
          </p:cNvPr>
          <p:cNvSpPr>
            <a:spLocks noGrp="1"/>
          </p:cNvSpPr>
          <p:nvPr>
            <p:ph idx="1"/>
          </p:nvPr>
        </p:nvSpPr>
        <p:spPr>
          <a:xfrm>
            <a:off x="838199" y="1690688"/>
            <a:ext cx="6054307" cy="4351338"/>
          </a:xfrm>
        </p:spPr>
        <p:txBody>
          <a:bodyPr>
            <a:normAutofit/>
          </a:bodyPr>
          <a:lstStyle/>
          <a:p>
            <a:pPr marL="0" lvl="1" indent="0">
              <a:spcBef>
                <a:spcPts val="0"/>
              </a:spcBef>
              <a:spcAft>
                <a:spcPts val="1000"/>
              </a:spcAft>
              <a:buNone/>
              <a:defRPr/>
            </a:pPr>
            <a:r>
              <a:rPr lang="en-US" sz="2800" dirty="0">
                <a:solidFill>
                  <a:srgbClr val="000000"/>
                </a:solidFill>
              </a:rPr>
              <a:t>EEC Site Binder includes all photocopied verified EEC documents from the Main Cafeteria Site Information Binder.</a:t>
            </a:r>
          </a:p>
          <a:p>
            <a:pPr marL="804672" lvl="3" indent="-342900">
              <a:spcBef>
                <a:spcPts val="0"/>
              </a:spcBef>
              <a:defRPr/>
            </a:pPr>
            <a:r>
              <a:rPr lang="en-US" sz="2800" dirty="0"/>
              <a:t>Binder is stored in an accessible location at the EEC site</a:t>
            </a:r>
          </a:p>
          <a:p>
            <a:pPr marL="804672" lvl="3" indent="-342900">
              <a:spcBef>
                <a:spcPts val="0"/>
              </a:spcBef>
              <a:defRPr/>
            </a:pPr>
            <a:r>
              <a:rPr lang="en-US" sz="2800" dirty="0"/>
              <a:t>Documents are kept onsite at the EEC for 1 year plus the current year</a:t>
            </a:r>
          </a:p>
          <a:p>
            <a:pPr marL="0" indent="0">
              <a:buNone/>
            </a:pPr>
            <a:endParaRPr lang="en-US" dirty="0"/>
          </a:p>
        </p:txBody>
      </p:sp>
      <p:pic>
        <p:nvPicPr>
          <p:cNvPr id="4" name="Picture 3">
            <a:extLst>
              <a:ext uri="{FF2B5EF4-FFF2-40B4-BE49-F238E27FC236}">
                <a16:creationId xmlns:a16="http://schemas.microsoft.com/office/drawing/2014/main" id="{65D3808F-A129-5209-5B97-35BEAC51BEE3}"/>
              </a:ext>
            </a:extLst>
          </p:cNvPr>
          <p:cNvPicPr>
            <a:picLocks noChangeAspect="1"/>
          </p:cNvPicPr>
          <p:nvPr/>
        </p:nvPicPr>
        <p:blipFill>
          <a:blip r:embed="rId2"/>
          <a:stretch>
            <a:fillRect/>
          </a:stretch>
        </p:blipFill>
        <p:spPr>
          <a:xfrm>
            <a:off x="7561800" y="1523775"/>
            <a:ext cx="3792000" cy="4969100"/>
          </a:xfrm>
          <a:prstGeom prst="rect">
            <a:avLst/>
          </a:prstGeom>
          <a:ln>
            <a:solidFill>
              <a:schemeClr val="tx1"/>
            </a:solidFill>
          </a:ln>
        </p:spPr>
      </p:pic>
    </p:spTree>
    <p:extLst>
      <p:ext uri="{BB962C8B-B14F-4D97-AF65-F5344CB8AC3E}">
        <p14:creationId xmlns:p14="http://schemas.microsoft.com/office/powerpoint/2010/main" val="2001268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FB52BDAB-F674-A6B4-6208-FAA8CFF4D1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CAD0CB-2863-ED25-C246-FD85CAE1C50C}"/>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Requesting Special Meals</a:t>
            </a:r>
          </a:p>
        </p:txBody>
      </p:sp>
      <p:sp>
        <p:nvSpPr>
          <p:cNvPr id="7" name="Content Placeholder 2">
            <a:extLst>
              <a:ext uri="{FF2B5EF4-FFF2-40B4-BE49-F238E27FC236}">
                <a16:creationId xmlns:a16="http://schemas.microsoft.com/office/drawing/2014/main" id="{10FA5293-5123-DEBF-F2D6-272213822E3A}"/>
              </a:ext>
            </a:extLst>
          </p:cNvPr>
          <p:cNvSpPr txBox="1">
            <a:spLocks/>
          </p:cNvSpPr>
          <p:nvPr/>
        </p:nvSpPr>
        <p:spPr>
          <a:xfrm>
            <a:off x="628650" y="1808464"/>
            <a:ext cx="10965252" cy="13255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None/>
              <a:defRPr/>
            </a:pPr>
            <a:r>
              <a:rPr lang="en-US" dirty="0">
                <a:solidFill>
                  <a:srgbClr val="000000"/>
                </a:solidFill>
                <a:ea typeface="Calibri" pitchFamily="34" charset="0"/>
                <a:cs typeface="Times New Roman" pitchFamily="18" charset="0"/>
              </a:rPr>
              <a:t>The FSM will follow the “Procedures for Requesting Special Meals” for students not on file and requesting a special diet:</a:t>
            </a:r>
          </a:p>
          <a:p>
            <a:pPr marL="0" indent="0" eaLnBrk="0" fontAlgn="base" hangingPunct="0">
              <a:lnSpc>
                <a:spcPct val="100000"/>
              </a:lnSpc>
              <a:spcBef>
                <a:spcPct val="0"/>
              </a:spcBef>
              <a:spcAft>
                <a:spcPct val="0"/>
              </a:spcAft>
              <a:buFontTx/>
              <a:buNone/>
              <a:defRPr/>
            </a:pPr>
            <a:endParaRPr lang="en-US" dirty="0">
              <a:solidFill>
                <a:srgbClr val="000000"/>
              </a:solidFill>
              <a:ea typeface="Calibri" pitchFamily="34" charset="0"/>
              <a:cs typeface="Times New Roman" pitchFamily="18" charset="0"/>
            </a:endParaRPr>
          </a:p>
          <a:p>
            <a:pPr marL="0" indent="0">
              <a:buFont typeface="Arial" panose="020B0604020202020204" pitchFamily="34" charset="0"/>
              <a:buNone/>
            </a:pPr>
            <a:endParaRPr lang="en-US" dirty="0"/>
          </a:p>
        </p:txBody>
      </p:sp>
      <p:sp>
        <p:nvSpPr>
          <p:cNvPr id="8" name="Content Placeholder 2">
            <a:extLst>
              <a:ext uri="{FF2B5EF4-FFF2-40B4-BE49-F238E27FC236}">
                <a16:creationId xmlns:a16="http://schemas.microsoft.com/office/drawing/2014/main" id="{8F62C10B-FA37-FE12-4FA7-05219112FCBB}"/>
              </a:ext>
            </a:extLst>
          </p:cNvPr>
          <p:cNvSpPr txBox="1">
            <a:spLocks/>
          </p:cNvSpPr>
          <p:nvPr/>
        </p:nvSpPr>
        <p:spPr>
          <a:xfrm>
            <a:off x="4796287" y="2672537"/>
            <a:ext cx="6924136" cy="42453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ct val="0"/>
              </a:spcBef>
              <a:spcAft>
                <a:spcPct val="0"/>
              </a:spcAft>
              <a:defRPr/>
            </a:pPr>
            <a:endParaRPr lang="en-US" sz="2400" dirty="0">
              <a:solidFill>
                <a:srgbClr val="000000"/>
              </a:solidFill>
              <a:ea typeface="Calibri" pitchFamily="34" charset="0"/>
              <a:cs typeface="Times New Roman" pitchFamily="18" charset="0"/>
            </a:endParaRPr>
          </a:p>
          <a:p>
            <a:pPr lvl="1" eaLnBrk="0" fontAlgn="base" hangingPunct="0">
              <a:lnSpc>
                <a:spcPct val="100000"/>
              </a:lnSpc>
              <a:spcBef>
                <a:spcPct val="0"/>
              </a:spcBef>
              <a:spcAft>
                <a:spcPct val="0"/>
              </a:spcAft>
              <a:defRPr/>
            </a:pPr>
            <a:r>
              <a:rPr lang="en-US" dirty="0">
                <a:solidFill>
                  <a:srgbClr val="000000"/>
                </a:solidFill>
                <a:ea typeface="Calibri" pitchFamily="34" charset="0"/>
                <a:cs typeface="Times New Roman" pitchFamily="18" charset="0"/>
              </a:rPr>
              <a:t>FSM are to provide the “Medical Statement to Request Special Diets” to families for completion by the child’s treating physician. </a:t>
            </a:r>
          </a:p>
          <a:p>
            <a:pPr lvl="1" eaLnBrk="0" fontAlgn="base" hangingPunct="0">
              <a:lnSpc>
                <a:spcPct val="100000"/>
              </a:lnSpc>
              <a:spcBef>
                <a:spcPct val="0"/>
              </a:spcBef>
              <a:spcAft>
                <a:spcPct val="0"/>
              </a:spcAft>
              <a:defRPr/>
            </a:pPr>
            <a:r>
              <a:rPr lang="en-US" dirty="0"/>
              <a:t>FSM will email the completed “Medical Statement to Request Special Diets” form to </a:t>
            </a:r>
            <a:r>
              <a:rPr lang="en-US" dirty="0">
                <a:hlinkClick r:id="rId2"/>
              </a:rPr>
              <a:t>SpecialDiet@lausd.net</a:t>
            </a:r>
            <a:r>
              <a:rPr lang="en-US" dirty="0"/>
              <a:t> </a:t>
            </a:r>
            <a:endParaRPr lang="en-US" dirty="0">
              <a:solidFill>
                <a:srgbClr val="000000"/>
              </a:solidFill>
              <a:ea typeface="Calibri" pitchFamily="34" charset="0"/>
              <a:cs typeface="Times New Roman" pitchFamily="18" charset="0"/>
            </a:endParaRPr>
          </a:p>
          <a:p>
            <a:pPr lvl="1" eaLnBrk="0" fontAlgn="base" hangingPunct="0">
              <a:lnSpc>
                <a:spcPct val="100000"/>
              </a:lnSpc>
              <a:spcBef>
                <a:spcPct val="0"/>
              </a:spcBef>
              <a:spcAft>
                <a:spcPct val="0"/>
              </a:spcAft>
              <a:defRPr/>
            </a:pPr>
            <a:r>
              <a:rPr lang="en-US" dirty="0">
                <a:solidFill>
                  <a:srgbClr val="000000"/>
                </a:solidFill>
                <a:ea typeface="Calibri" pitchFamily="34" charset="0"/>
                <a:cs typeface="Times New Roman" pitchFamily="18" charset="0"/>
              </a:rPr>
              <a:t>FSM will make substitutions based on the special diet provided by the Nutrition Specialist.</a:t>
            </a:r>
            <a:endParaRPr lang="en-US" dirty="0"/>
          </a:p>
        </p:txBody>
      </p:sp>
      <p:pic>
        <p:nvPicPr>
          <p:cNvPr id="9" name="Picture 8">
            <a:extLst>
              <a:ext uri="{FF2B5EF4-FFF2-40B4-BE49-F238E27FC236}">
                <a16:creationId xmlns:a16="http://schemas.microsoft.com/office/drawing/2014/main" id="{DF561629-14BF-3159-C3F6-42018EA35A8C}"/>
              </a:ext>
            </a:extLst>
          </p:cNvPr>
          <p:cNvPicPr>
            <a:picLocks noChangeAspect="1"/>
          </p:cNvPicPr>
          <p:nvPr/>
        </p:nvPicPr>
        <p:blipFill>
          <a:blip r:embed="rId3"/>
          <a:stretch>
            <a:fillRect/>
          </a:stretch>
        </p:blipFill>
        <p:spPr>
          <a:xfrm>
            <a:off x="1320780" y="2873828"/>
            <a:ext cx="3121824" cy="3842740"/>
          </a:xfrm>
          <a:prstGeom prst="rect">
            <a:avLst/>
          </a:prstGeom>
          <a:ln>
            <a:solidFill>
              <a:schemeClr val="tx1"/>
            </a:solidFill>
          </a:ln>
        </p:spPr>
      </p:pic>
    </p:spTree>
    <p:extLst>
      <p:ext uri="{BB962C8B-B14F-4D97-AF65-F5344CB8AC3E}">
        <p14:creationId xmlns:p14="http://schemas.microsoft.com/office/powerpoint/2010/main" val="24400181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a:extLst>
            <a:ext uri="{FF2B5EF4-FFF2-40B4-BE49-F238E27FC236}">
              <a16:creationId xmlns:a16="http://schemas.microsoft.com/office/drawing/2014/main" id="{37C4202D-4343-50BB-7084-8E44064B26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2678FA-885A-0F26-63AA-E52A194311B5}"/>
              </a:ext>
            </a:extLst>
          </p:cNvPr>
          <p:cNvSpPr>
            <a:spLocks noGrp="1"/>
          </p:cNvSpPr>
          <p:nvPr>
            <p:ph type="title"/>
          </p:nvPr>
        </p:nvSpPr>
        <p:spPr>
          <a:xfrm>
            <a:off x="838200" y="1454150"/>
            <a:ext cx="10515600" cy="3949700"/>
          </a:xfrm>
        </p:spPr>
        <p:txBody>
          <a:bodyPr>
            <a:normAutofit/>
          </a:bodyPr>
          <a:lstStyle/>
          <a:p>
            <a:pPr algn="ctr"/>
            <a:r>
              <a:rPr lang="en-US" sz="8800" dirty="0">
                <a:solidFill>
                  <a:srgbClr val="27C2B2"/>
                </a:solidFill>
                <a:latin typeface="Bernard MT Condensed" panose="02050806060905020404" pitchFamily="18" charset="0"/>
              </a:rPr>
              <a:t>Questions?</a:t>
            </a:r>
            <a:br>
              <a:rPr lang="en-US" sz="8800" dirty="0">
                <a:solidFill>
                  <a:srgbClr val="27C2B2"/>
                </a:solidFill>
                <a:latin typeface="Bernard MT Condensed" panose="02050806060905020404" pitchFamily="18" charset="0"/>
              </a:rPr>
            </a:br>
            <a:br>
              <a:rPr lang="en-US" sz="8800" dirty="0">
                <a:solidFill>
                  <a:srgbClr val="27C2B2"/>
                </a:solidFill>
                <a:latin typeface="Bernard MT Condensed" panose="02050806060905020404" pitchFamily="18" charset="0"/>
              </a:rPr>
            </a:br>
            <a:r>
              <a:rPr lang="en-US" sz="8800" dirty="0">
                <a:solidFill>
                  <a:srgbClr val="27C2B2"/>
                </a:solidFill>
                <a:latin typeface="Bernard MT Condensed" panose="02050806060905020404" pitchFamily="18" charset="0"/>
              </a:rPr>
              <a:t>Thank you</a:t>
            </a:r>
            <a:endParaRPr lang="en-US" sz="8800" dirty="0"/>
          </a:p>
        </p:txBody>
      </p:sp>
    </p:spTree>
    <p:extLst>
      <p:ext uri="{BB962C8B-B14F-4D97-AF65-F5344CB8AC3E}">
        <p14:creationId xmlns:p14="http://schemas.microsoft.com/office/powerpoint/2010/main" val="1287458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EC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FB75A-D3F4-D77A-75B8-05A7C6302BE8}"/>
              </a:ext>
            </a:extLst>
          </p:cNvPr>
          <p:cNvSpPr>
            <a:spLocks noGrp="1"/>
          </p:cNvSpPr>
          <p:nvPr>
            <p:ph type="title"/>
          </p:nvPr>
        </p:nvSpPr>
        <p:spPr/>
        <p:txBody>
          <a:bodyPr>
            <a:normAutofit/>
          </a:bodyPr>
          <a:lstStyle/>
          <a:p>
            <a:r>
              <a:rPr lang="en-US" sz="5400" dirty="0">
                <a:solidFill>
                  <a:srgbClr val="27C2B2"/>
                </a:solidFill>
                <a:latin typeface="Bernard MT Condensed" panose="02050806060905020404" pitchFamily="18" charset="0"/>
              </a:rPr>
              <a:t>Milk Requirements</a:t>
            </a:r>
          </a:p>
        </p:txBody>
      </p:sp>
      <p:sp>
        <p:nvSpPr>
          <p:cNvPr id="3" name="Content Placeholder 2">
            <a:extLst>
              <a:ext uri="{FF2B5EF4-FFF2-40B4-BE49-F238E27FC236}">
                <a16:creationId xmlns:a16="http://schemas.microsoft.com/office/drawing/2014/main" id="{0ECBC43C-5AA2-0A4C-5EDA-A68C039F5C15}"/>
              </a:ext>
            </a:extLst>
          </p:cNvPr>
          <p:cNvSpPr>
            <a:spLocks noGrp="1"/>
          </p:cNvSpPr>
          <p:nvPr>
            <p:ph idx="1"/>
          </p:nvPr>
        </p:nvSpPr>
        <p:spPr>
          <a:xfrm>
            <a:off x="838199" y="1825625"/>
            <a:ext cx="10915891" cy="4351338"/>
          </a:xfrm>
        </p:spPr>
        <p:txBody>
          <a:bodyPr>
            <a:normAutofit/>
          </a:bodyPr>
          <a:lstStyle/>
          <a:p>
            <a:pPr marL="0" indent="0">
              <a:spcAft>
                <a:spcPts val="1000"/>
              </a:spcAft>
              <a:buNone/>
            </a:pPr>
            <a:r>
              <a:rPr lang="en-US" dirty="0"/>
              <a:t>Each child receives one 6 fluid ounce carton of milk to assure a full serving is offered when serving a reimbursable meal. The milk must be unflavored for students in grades kinder and below.</a:t>
            </a:r>
          </a:p>
        </p:txBody>
      </p:sp>
      <p:graphicFrame>
        <p:nvGraphicFramePr>
          <p:cNvPr id="8" name="Table 7">
            <a:extLst>
              <a:ext uri="{FF2B5EF4-FFF2-40B4-BE49-F238E27FC236}">
                <a16:creationId xmlns:a16="http://schemas.microsoft.com/office/drawing/2014/main" id="{437659B9-497C-BC05-2789-1F0542DB5AE6}"/>
              </a:ext>
            </a:extLst>
          </p:cNvPr>
          <p:cNvGraphicFramePr>
            <a:graphicFrameLocks noGrp="1"/>
          </p:cNvGraphicFramePr>
          <p:nvPr>
            <p:extLst>
              <p:ext uri="{D42A27DB-BD31-4B8C-83A1-F6EECF244321}">
                <p14:modId xmlns:p14="http://schemas.microsoft.com/office/powerpoint/2010/main" val="1359037255"/>
              </p:ext>
            </p:extLst>
          </p:nvPr>
        </p:nvGraphicFramePr>
        <p:xfrm>
          <a:off x="1701800" y="3506248"/>
          <a:ext cx="8788400" cy="2986627"/>
        </p:xfrm>
        <a:graphic>
          <a:graphicData uri="http://schemas.openxmlformats.org/drawingml/2006/table">
            <a:tbl>
              <a:tblPr firstRow="1" bandRow="1"/>
              <a:tblGrid>
                <a:gridCol w="2794210">
                  <a:extLst>
                    <a:ext uri="{9D8B030D-6E8A-4147-A177-3AD203B41FA5}">
                      <a16:colId xmlns:a16="http://schemas.microsoft.com/office/drawing/2014/main" val="3491303979"/>
                    </a:ext>
                  </a:extLst>
                </a:gridCol>
                <a:gridCol w="5994190">
                  <a:extLst>
                    <a:ext uri="{9D8B030D-6E8A-4147-A177-3AD203B41FA5}">
                      <a16:colId xmlns:a16="http://schemas.microsoft.com/office/drawing/2014/main" val="53057181"/>
                    </a:ext>
                  </a:extLst>
                </a:gridCol>
              </a:tblGrid>
              <a:tr h="829619">
                <a:tc grid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EEC MILK GUIDELINES</a:t>
                      </a:r>
                    </a:p>
                    <a:p>
                      <a:pPr algn="ctr"/>
                      <a:r>
                        <a:rPr lang="en-US" sz="1800" dirty="0">
                          <a:latin typeface="Calibri" panose="020F0502020204030204" pitchFamily="34" charset="0"/>
                          <a:ea typeface="Calibri" panose="020F0502020204030204" pitchFamily="34" charset="0"/>
                          <a:cs typeface="Calibri" panose="020F0502020204030204" pitchFamily="34" charset="0"/>
                        </a:rPr>
                        <a:t>(BREAKFAST, LUNCH &amp; SNACK)</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hMerge="1">
                  <a:txBody>
                    <a:bodyPr/>
                    <a:lstStyle/>
                    <a:p>
                      <a:endParaRPr lang="en-US" dirty="0"/>
                    </a:p>
                  </a:txBody>
                  <a:tcPr/>
                </a:tc>
                <a:extLst>
                  <a:ext uri="{0D108BD9-81ED-4DB2-BD59-A6C34878D82A}">
                    <a16:rowId xmlns:a16="http://schemas.microsoft.com/office/drawing/2014/main" val="3047564145"/>
                  </a:ext>
                </a:extLst>
              </a:tr>
              <a:tr h="497771">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AGE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MILK TYPES ALLOWED</a:t>
                      </a:r>
                      <a:endParaRPr sz="18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8773280"/>
                  </a:ext>
                </a:extLst>
              </a:tr>
              <a:tr h="497771">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1 year until  2</a:t>
                      </a:r>
                      <a:r>
                        <a:rPr lang="en-US" sz="1800" baseline="30000" dirty="0">
                          <a:latin typeface="Calibri" panose="020F0502020204030204" pitchFamily="34" charset="0"/>
                          <a:ea typeface="Calibri" panose="020F0502020204030204" pitchFamily="34" charset="0"/>
                          <a:cs typeface="Calibri" panose="020F0502020204030204" pitchFamily="34" charset="0"/>
                        </a:rPr>
                        <a:t>nd</a:t>
                      </a:r>
                      <a:r>
                        <a:rPr lang="en-US" sz="1800" dirty="0">
                          <a:latin typeface="Calibri" panose="020F0502020204030204" pitchFamily="34" charset="0"/>
                          <a:ea typeface="Calibri" panose="020F0502020204030204" pitchFamily="34" charset="0"/>
                          <a:cs typeface="Calibri" panose="020F0502020204030204" pitchFamily="34" charset="0"/>
                        </a:rPr>
                        <a:t> birthday</a:t>
                      </a:r>
                      <a:endParaRPr lang="en-US" sz="1800" b="0" dirty="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Whole milk unflavored</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98932239"/>
                  </a:ext>
                </a:extLst>
              </a:tr>
              <a:tr h="1161466">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US" sz="1800" b="0" dirty="0">
                          <a:latin typeface="Calibri" panose="020F0502020204030204" pitchFamily="34" charset="0"/>
                          <a:ea typeface="Calibri" panose="020F0502020204030204" pitchFamily="34" charset="0"/>
                          <a:cs typeface="Calibri" panose="020F0502020204030204" pitchFamily="34" charset="0"/>
                        </a:rPr>
                        <a:t>2 years and older</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560070" lvl="1" indent="-1714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1% unflavored (must serve)</a:t>
                      </a:r>
                    </a:p>
                    <a:p>
                      <a:pPr marL="560070" lvl="1" indent="-1714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 fat free unflavored (only serve upon parent request)</a:t>
                      </a:r>
                    </a:p>
                    <a:p>
                      <a:pPr marL="560070" marR="0" lvl="1"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Calibri" panose="020F0502020204030204" pitchFamily="34" charset="0"/>
                          <a:ea typeface="Calibri" panose="020F0502020204030204" pitchFamily="34" charset="0"/>
                          <a:cs typeface="Calibri" panose="020F0502020204030204" pitchFamily="34" charset="0"/>
                        </a:rPr>
                        <a:t>lactose free unflavored (only serve upon parent request)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5399835"/>
                  </a:ext>
                </a:extLst>
              </a:tr>
            </a:tbl>
          </a:graphicData>
        </a:graphic>
      </p:graphicFrame>
    </p:spTree>
    <p:extLst>
      <p:ext uri="{BB962C8B-B14F-4D97-AF65-F5344CB8AC3E}">
        <p14:creationId xmlns:p14="http://schemas.microsoft.com/office/powerpoint/2010/main" val="22373356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LAUS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3483</TotalTime>
  <Words>3716</Words>
  <Application>Microsoft Office PowerPoint</Application>
  <PresentationFormat>Widescreen</PresentationFormat>
  <Paragraphs>529</Paragraphs>
  <Slides>80</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80</vt:i4>
      </vt:variant>
    </vt:vector>
  </HeadingPairs>
  <TitlesOfParts>
    <vt:vector size="90" baseType="lpstr">
      <vt:lpstr>Aptos</vt:lpstr>
      <vt:lpstr>Aptos Display</vt:lpstr>
      <vt:lpstr>Arial</vt:lpstr>
      <vt:lpstr>Arial Black</vt:lpstr>
      <vt:lpstr>Bernard MT Condensed</vt:lpstr>
      <vt:lpstr>Calibri</vt:lpstr>
      <vt:lpstr>Comic Sans MS</vt:lpstr>
      <vt:lpstr>Wingdings</vt:lpstr>
      <vt:lpstr>Office Theme</vt:lpstr>
      <vt:lpstr>3_LAUSD</vt:lpstr>
      <vt:lpstr>Early Education Center 2025-2026</vt:lpstr>
      <vt:lpstr>PowerPoint Presentation</vt:lpstr>
      <vt:lpstr>PowerPoint Presentation</vt:lpstr>
      <vt:lpstr>EEC Staff Training Verification</vt:lpstr>
      <vt:lpstr>Mandatory Postings</vt:lpstr>
      <vt:lpstr>EEC Menu</vt:lpstr>
      <vt:lpstr>Guidelines for Serving Students Under 4</vt:lpstr>
      <vt:lpstr>Requesting Special Meals</vt:lpstr>
      <vt:lpstr>Milk Requirements</vt:lpstr>
      <vt:lpstr>Procedure to Request Soy Milk</vt:lpstr>
      <vt:lpstr>Menu Questions?</vt:lpstr>
      <vt:lpstr>Attendance Records </vt:lpstr>
      <vt:lpstr>FSM Accountabilities</vt:lpstr>
      <vt:lpstr>Verification of Meals Claimed </vt:lpstr>
      <vt:lpstr>Meal Claim Discrepancies</vt:lpstr>
      <vt:lpstr>Food  Safety</vt:lpstr>
      <vt:lpstr>HACCP Procedures</vt:lpstr>
      <vt:lpstr>Monthly Sanitation Checklist</vt:lpstr>
      <vt:lpstr>Single Use Gloves</vt:lpstr>
      <vt:lpstr>Food Temperatures </vt:lpstr>
      <vt:lpstr>Serving Temperature for EEC Students</vt:lpstr>
      <vt:lpstr>Counting &amp; Claiming</vt:lpstr>
      <vt:lpstr>Meal Count Forecasting</vt:lpstr>
      <vt:lpstr>EEC Forms for Counting</vt:lpstr>
      <vt:lpstr>Serving Menu Items</vt:lpstr>
      <vt:lpstr>PowerPoint Presentation</vt:lpstr>
      <vt:lpstr>PowerPoint Presentation</vt:lpstr>
      <vt:lpstr>PowerPoint Presentation</vt:lpstr>
      <vt:lpstr>PowerPoint Presentation</vt:lpstr>
      <vt:lpstr>PowerPoint Presentation</vt:lpstr>
      <vt:lpstr>Real World Service</vt:lpstr>
      <vt:lpstr>Claiming for Reimbursement</vt:lpstr>
      <vt:lpstr>Misc Counts in Post Operating Day</vt:lpstr>
      <vt:lpstr>Daily Figures in Post Operating Day</vt:lpstr>
      <vt:lpstr>Café Fiscal Staff Role</vt:lpstr>
      <vt:lpstr>Breakfast Service</vt:lpstr>
      <vt:lpstr>Meal Service Time for Breakfast</vt:lpstr>
      <vt:lpstr>Meal Patterns for Breakfast</vt:lpstr>
      <vt:lpstr>Meal Service for Breakfast</vt:lpstr>
      <vt:lpstr>Breakfast Service Procedures </vt:lpstr>
      <vt:lpstr>EEC Daily Meal Record - Breakfast</vt:lpstr>
      <vt:lpstr>EEC Daily Meal Record - Breakfast</vt:lpstr>
      <vt:lpstr>After Breakfast Meal Service</vt:lpstr>
      <vt:lpstr>Lunch Service</vt:lpstr>
      <vt:lpstr>Meal Service Time for Lunch</vt:lpstr>
      <vt:lpstr>Meal Pattern for Lunch</vt:lpstr>
      <vt:lpstr>Meal Service for Lunch</vt:lpstr>
      <vt:lpstr>Lunch Service Procedures </vt:lpstr>
      <vt:lpstr>PowerPoint Presentation</vt:lpstr>
      <vt:lpstr>PowerPoint Presentation</vt:lpstr>
      <vt:lpstr>PowerPoint Presentation</vt:lpstr>
      <vt:lpstr>PowerPoint Presentation</vt:lpstr>
      <vt:lpstr>After School Snack Service</vt:lpstr>
      <vt:lpstr>SNP After School Snack</vt:lpstr>
      <vt:lpstr>Meal Service Time for Snack</vt:lpstr>
      <vt:lpstr>Meal Pattern for Snack</vt:lpstr>
      <vt:lpstr>Meal Service (Snack)</vt:lpstr>
      <vt:lpstr>Snack Meal Service</vt:lpstr>
      <vt:lpstr>FSD Snack Preparation</vt:lpstr>
      <vt:lpstr>SNP Snack Program Meal Record</vt:lpstr>
      <vt:lpstr>FSD Staff</vt:lpstr>
      <vt:lpstr>EEC Attendant Snack Preparation</vt:lpstr>
      <vt:lpstr>EEC Attendant</vt:lpstr>
      <vt:lpstr>EEC Attendant</vt:lpstr>
      <vt:lpstr>EEC Attendant</vt:lpstr>
      <vt:lpstr>EEC Monitoring</vt:lpstr>
      <vt:lpstr>SNP Snack Site Monitoring Review</vt:lpstr>
      <vt:lpstr>Successful Monitoring</vt:lpstr>
      <vt:lpstr>Snack Monitoring Timeline</vt:lpstr>
      <vt:lpstr>Monitoring Report Retention</vt:lpstr>
      <vt:lpstr>EEC Weekly Compliance Checklist</vt:lpstr>
      <vt:lpstr>Record Keeping</vt:lpstr>
      <vt:lpstr>Record Keeping Guidelines</vt:lpstr>
      <vt:lpstr>Main and EEC Site Information Binders</vt:lpstr>
      <vt:lpstr>Table of Contents</vt:lpstr>
      <vt:lpstr>Main Cafeteria Site Information Binder</vt:lpstr>
      <vt:lpstr>PowerPoint Presentation</vt:lpstr>
      <vt:lpstr>PowerPoint Presentation</vt:lpstr>
      <vt:lpstr>EEC Site Information Binder</vt:lpstr>
      <vt:lpstr>Questions?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Gordian, Selina</dc:creator>
  <cp:lastModifiedBy>Gordian, Selina</cp:lastModifiedBy>
  <cp:revision>3</cp:revision>
  <dcterms:created xsi:type="dcterms:W3CDTF">2024-02-21T19:27:55Z</dcterms:created>
  <dcterms:modified xsi:type="dcterms:W3CDTF">2025-08-27T15:48:15Z</dcterms:modified>
</cp:coreProperties>
</file>